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6858000" cx="9144000"/>
  <p:notesSz cx="6819900" cy="9931400"/>
  <p:embeddedFontLst>
    <p:embeddedFont>
      <p:font typeface="Candara"/>
      <p:regular r:id="rId29"/>
      <p:bold r:id="rId30"/>
      <p:italic r:id="rId31"/>
      <p:boldItalic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33" roundtripDataSignature="AMtx7mhy4Z80Ni5e1zptBVMAJCMZXgu3H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Candara-regular.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Candara-italic.fntdata"/><Relationship Id="rId30" Type="http://schemas.openxmlformats.org/officeDocument/2006/relationships/font" Target="fonts/Candara-bold.fntdata"/><Relationship Id="rId11" Type="http://schemas.openxmlformats.org/officeDocument/2006/relationships/slide" Target="slides/slide6.xml"/><Relationship Id="rId33" Type="http://customschemas.google.com/relationships/presentationmetadata" Target="metadata"/><Relationship Id="rId10" Type="http://schemas.openxmlformats.org/officeDocument/2006/relationships/slide" Target="slides/slide5.xml"/><Relationship Id="rId32" Type="http://schemas.openxmlformats.org/officeDocument/2006/relationships/font" Target="fonts/Candara-boldItalic.fnt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1975" y="4717400"/>
            <a:ext cx="5455900" cy="446912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1: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7: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7: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8: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8: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2f43274f717_0_0: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2f43274f717_0_0: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9: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9: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2f43274f717_0_7: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2f43274f717_0_7: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f43274f717_0_13: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2f43274f717_0_13: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2f43274f717_0_19: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2f43274f717_0_19: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2f43274f717_0_25: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2f43274f717_0_25: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10: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0: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1: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2: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2: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12: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2: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13: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13: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14: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14: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15: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15: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f43274f717_0_46: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f43274f717_0_46: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3: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3: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2f43274f717_0_36: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2f43274f717_0_36: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f43274f717_0_31: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f43274f717_0_31: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4: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4: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5: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5: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6: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6: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showMasterSp="0" type="title">
  <p:cSld name="TITLE">
    <p:spTree>
      <p:nvGrpSpPr>
        <p:cNvPr id="18" name="Shape 18"/>
        <p:cNvGrpSpPr/>
        <p:nvPr/>
      </p:nvGrpSpPr>
      <p:grpSpPr>
        <a:xfrm>
          <a:off x="0" y="0"/>
          <a:ext cx="0" cy="0"/>
          <a:chOff x="0" y="0"/>
          <a:chExt cx="0" cy="0"/>
        </a:xfrm>
      </p:grpSpPr>
      <p:sp>
        <p:nvSpPr>
          <p:cNvPr id="19" name="Google Shape;19;p18"/>
          <p:cNvSpPr/>
          <p:nvPr/>
        </p:nvSpPr>
        <p:spPr>
          <a:xfrm>
            <a:off x="228600" y="228600"/>
            <a:ext cx="8695944" cy="6035040"/>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grpSp>
        <p:nvGrpSpPr>
          <p:cNvPr id="20" name="Google Shape;20;p18"/>
          <p:cNvGrpSpPr/>
          <p:nvPr/>
        </p:nvGrpSpPr>
        <p:grpSpPr>
          <a:xfrm>
            <a:off x="211665" y="5353963"/>
            <a:ext cx="8723376" cy="1331580"/>
            <a:chOff x="-3905250" y="4294188"/>
            <a:chExt cx="13011150" cy="1892300"/>
          </a:xfrm>
        </p:grpSpPr>
        <p:sp>
          <p:nvSpPr>
            <p:cNvPr id="21" name="Google Shape;21;p18"/>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22" name="Google Shape;22;p18"/>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23" name="Google Shape;23;p18"/>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24" name="Google Shape;24;p18"/>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25" name="Google Shape;25;p18"/>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26" name="Google Shape;26;p18"/>
          <p:cNvSpPr txBox="1"/>
          <p:nvPr>
            <p:ph type="ctrTitle"/>
          </p:nvPr>
        </p:nvSpPr>
        <p:spPr>
          <a:xfrm>
            <a:off x="685800" y="1600200"/>
            <a:ext cx="7772400" cy="1780108"/>
          </a:xfrm>
          <a:prstGeom prst="rect">
            <a:avLst/>
          </a:prstGeom>
          <a:noFill/>
          <a:ln>
            <a:noFill/>
          </a:ln>
        </p:spPr>
        <p:txBody>
          <a:bodyPr anchorCtr="0" anchor="b" bIns="45700" lIns="91425" spcFirstLastPara="1" rIns="91425" wrap="square" tIns="45700">
            <a:normAutofit/>
          </a:bodyPr>
          <a:lstStyle>
            <a:lvl1pPr lvl="0" algn="ctr">
              <a:spcBef>
                <a:spcPts val="0"/>
              </a:spcBef>
              <a:spcAft>
                <a:spcPts val="0"/>
              </a:spcAft>
              <a:buClr>
                <a:srgbClr val="FFFFFF"/>
              </a:buClr>
              <a:buSzPts val="4400"/>
              <a:buFont typeface="Candara"/>
              <a:buNone/>
              <a:defRPr sz="44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8"/>
          <p:cNvSpPr txBox="1"/>
          <p:nvPr>
            <p:ph idx="1" type="subTitle"/>
          </p:nvPr>
        </p:nvSpPr>
        <p:spPr>
          <a:xfrm>
            <a:off x="1371600" y="3556001"/>
            <a:ext cx="6400800" cy="1473200"/>
          </a:xfrm>
          <a:prstGeom prst="rect">
            <a:avLst/>
          </a:prstGeom>
          <a:noFill/>
          <a:ln>
            <a:noFill/>
          </a:ln>
        </p:spPr>
        <p:txBody>
          <a:bodyPr anchorCtr="0" anchor="t" bIns="45700" lIns="91425" spcFirstLastPara="1" rIns="91425" wrap="square" tIns="45700">
            <a:normAutofit/>
          </a:bodyPr>
          <a:lstStyle>
            <a:lvl1pPr lvl="0" algn="ctr">
              <a:spcBef>
                <a:spcPts val="400"/>
              </a:spcBef>
              <a:spcAft>
                <a:spcPts val="0"/>
              </a:spcAft>
              <a:buSzPts val="2000"/>
              <a:buNone/>
              <a:defRPr sz="2000">
                <a:solidFill>
                  <a:srgbClr val="FFFFFF"/>
                </a:solidFill>
              </a:defRPr>
            </a:lvl1pPr>
            <a:lvl2pPr lvl="1" algn="ctr">
              <a:spcBef>
                <a:spcPts val="440"/>
              </a:spcBef>
              <a:spcAft>
                <a:spcPts val="0"/>
              </a:spcAft>
              <a:buSzPts val="2200"/>
              <a:buNone/>
              <a:defRPr>
                <a:solidFill>
                  <a:srgbClr val="888888"/>
                </a:solidFill>
              </a:defRPr>
            </a:lvl2pPr>
            <a:lvl3pPr lvl="2" algn="ctr">
              <a:spcBef>
                <a:spcPts val="400"/>
              </a:spcBef>
              <a:spcAft>
                <a:spcPts val="0"/>
              </a:spcAft>
              <a:buSzPts val="2000"/>
              <a:buNone/>
              <a:defRPr>
                <a:solidFill>
                  <a:srgbClr val="888888"/>
                </a:solidFill>
              </a:defRPr>
            </a:lvl3pPr>
            <a:lvl4pPr lvl="3" algn="ctr">
              <a:spcBef>
                <a:spcPts val="360"/>
              </a:spcBef>
              <a:spcAft>
                <a:spcPts val="0"/>
              </a:spcAft>
              <a:buSzPts val="1800"/>
              <a:buNone/>
              <a:defRPr>
                <a:solidFill>
                  <a:srgbClr val="888888"/>
                </a:solidFill>
              </a:defRPr>
            </a:lvl4pPr>
            <a:lvl5pPr lvl="4" algn="ctr">
              <a:spcBef>
                <a:spcPts val="320"/>
              </a:spcBef>
              <a:spcAft>
                <a:spcPts val="0"/>
              </a:spcAft>
              <a:buSzPts val="1600"/>
              <a:buNone/>
              <a:defRPr>
                <a:solidFill>
                  <a:srgbClr val="888888"/>
                </a:solidFill>
              </a:defRPr>
            </a:lvl5pPr>
            <a:lvl6pPr lvl="5" algn="ctr">
              <a:spcBef>
                <a:spcPts val="384"/>
              </a:spcBef>
              <a:spcAft>
                <a:spcPts val="0"/>
              </a:spcAft>
              <a:buSzPts val="1400"/>
              <a:buNone/>
              <a:defRPr>
                <a:solidFill>
                  <a:srgbClr val="888888"/>
                </a:solidFill>
              </a:defRPr>
            </a:lvl6pPr>
            <a:lvl7pPr lvl="6" algn="ctr">
              <a:spcBef>
                <a:spcPts val="384"/>
              </a:spcBef>
              <a:spcAft>
                <a:spcPts val="0"/>
              </a:spcAft>
              <a:buSzPts val="1400"/>
              <a:buNone/>
              <a:defRPr>
                <a:solidFill>
                  <a:srgbClr val="888888"/>
                </a:solidFill>
              </a:defRPr>
            </a:lvl7pPr>
            <a:lvl8pPr lvl="7" algn="ctr">
              <a:spcBef>
                <a:spcPts val="384"/>
              </a:spcBef>
              <a:spcAft>
                <a:spcPts val="0"/>
              </a:spcAft>
              <a:buSzPts val="1400"/>
              <a:buNone/>
              <a:defRPr>
                <a:solidFill>
                  <a:srgbClr val="888888"/>
                </a:solidFill>
              </a:defRPr>
            </a:lvl8pPr>
            <a:lvl9pPr lvl="8" algn="ctr">
              <a:spcBef>
                <a:spcPts val="384"/>
              </a:spcBef>
              <a:spcAft>
                <a:spcPts val="0"/>
              </a:spcAft>
              <a:buSzPts val="1400"/>
              <a:buNone/>
              <a:defRPr>
                <a:solidFill>
                  <a:srgbClr val="888888"/>
                </a:solidFill>
              </a:defRPr>
            </a:lvl9pPr>
          </a:lstStyle>
          <a:p/>
        </p:txBody>
      </p:sp>
      <p:sp>
        <p:nvSpPr>
          <p:cNvPr id="28" name="Google Shape;28;p18"/>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8"/>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8"/>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109" name="Shape 109"/>
        <p:cNvGrpSpPr/>
        <p:nvPr/>
      </p:nvGrpSpPr>
      <p:grpSpPr>
        <a:xfrm>
          <a:off x="0" y="0"/>
          <a:ext cx="0" cy="0"/>
          <a:chOff x="0" y="0"/>
          <a:chExt cx="0" cy="0"/>
        </a:xfrm>
      </p:grpSpPr>
      <p:sp>
        <p:nvSpPr>
          <p:cNvPr id="110" name="Google Shape;110;p27"/>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27"/>
          <p:cNvSpPr txBox="1"/>
          <p:nvPr>
            <p:ph idx="1" type="body"/>
          </p:nvPr>
        </p:nvSpPr>
        <p:spPr>
          <a:xfrm rot="5400000">
            <a:off x="2850886" y="696648"/>
            <a:ext cx="3450696" cy="7408333"/>
          </a:xfrm>
          <a:prstGeom prst="rect">
            <a:avLst/>
          </a:prstGeom>
          <a:noFill/>
          <a:ln>
            <a:noFill/>
          </a:ln>
        </p:spPr>
        <p:txBody>
          <a:bodyPr anchorCtr="0" anchor="ctr" bIns="45700" lIns="91425" spcFirstLastPara="1" rIns="91425" wrap="square" tIns="45700">
            <a:normAutofit/>
          </a:bodyPr>
          <a:lstStyle>
            <a:lvl1pPr indent="-381000" lvl="0" marL="457200" algn="l">
              <a:spcBef>
                <a:spcPts val="480"/>
              </a:spcBef>
              <a:spcAft>
                <a:spcPts val="0"/>
              </a:spcAft>
              <a:buSzPts val="2400"/>
              <a:buChar char="*"/>
              <a:defRPr/>
            </a:lvl1pPr>
            <a:lvl2pPr indent="-368300" lvl="1" marL="914400" algn="l">
              <a:spcBef>
                <a:spcPts val="440"/>
              </a:spcBef>
              <a:spcAft>
                <a:spcPts val="0"/>
              </a:spcAft>
              <a:buSzPts val="2200"/>
              <a:buChar char="*"/>
              <a:defRPr/>
            </a:lvl2pPr>
            <a:lvl3pPr indent="-355600" lvl="2" marL="1371600" algn="l">
              <a:spcBef>
                <a:spcPts val="400"/>
              </a:spcBef>
              <a:spcAft>
                <a:spcPts val="0"/>
              </a:spcAft>
              <a:buSzPts val="2000"/>
              <a:buChar char="*"/>
              <a:defRPr/>
            </a:lvl3pPr>
            <a:lvl4pPr indent="-342900" lvl="3" marL="1828800" algn="l">
              <a:spcBef>
                <a:spcPts val="360"/>
              </a:spcBef>
              <a:spcAft>
                <a:spcPts val="0"/>
              </a:spcAft>
              <a:buSzPts val="1800"/>
              <a:buChar char="*"/>
              <a:defRPr/>
            </a:lvl4pPr>
            <a:lvl5pPr indent="-330200" lvl="4" marL="2286000" algn="l">
              <a:spcBef>
                <a:spcPts val="320"/>
              </a:spcBef>
              <a:spcAft>
                <a:spcPts val="0"/>
              </a:spcAft>
              <a:buSzPts val="16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112" name="Google Shape;112;p27"/>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7"/>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27"/>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showMasterSp="0" type="vertTitleAndTx">
  <p:cSld name="VERTICAL_TITLE_AND_VERTICAL_TEXT">
    <p:spTree>
      <p:nvGrpSpPr>
        <p:cNvPr id="115" name="Shape 115"/>
        <p:cNvGrpSpPr/>
        <p:nvPr/>
      </p:nvGrpSpPr>
      <p:grpSpPr>
        <a:xfrm>
          <a:off x="0" y="0"/>
          <a:ext cx="0" cy="0"/>
          <a:chOff x="0" y="0"/>
          <a:chExt cx="0" cy="0"/>
        </a:xfrm>
      </p:grpSpPr>
      <p:sp>
        <p:nvSpPr>
          <p:cNvPr id="116" name="Google Shape;116;p28"/>
          <p:cNvSpPr/>
          <p:nvPr/>
        </p:nvSpPr>
        <p:spPr>
          <a:xfrm>
            <a:off x="228600" y="228600"/>
            <a:ext cx="8695944"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sp>
        <p:nvSpPr>
          <p:cNvPr id="117" name="Google Shape;117;p28"/>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28"/>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28"/>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grpSp>
        <p:nvGrpSpPr>
          <p:cNvPr id="120" name="Google Shape;120;p28"/>
          <p:cNvGrpSpPr/>
          <p:nvPr/>
        </p:nvGrpSpPr>
        <p:grpSpPr>
          <a:xfrm>
            <a:off x="211665" y="714191"/>
            <a:ext cx="8723376" cy="1331580"/>
            <a:chOff x="-3905250" y="4294188"/>
            <a:chExt cx="13011150" cy="1892300"/>
          </a:xfrm>
        </p:grpSpPr>
        <p:sp>
          <p:nvSpPr>
            <p:cNvPr id="121" name="Google Shape;121;p28"/>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2" name="Google Shape;122;p28"/>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3" name="Google Shape;123;p28"/>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4" name="Google Shape;124;p28"/>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5" name="Google Shape;125;p28"/>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126" name="Google Shape;126;p28"/>
          <p:cNvSpPr txBox="1"/>
          <p:nvPr>
            <p:ph type="title"/>
          </p:nvPr>
        </p:nvSpPr>
        <p:spPr>
          <a:xfrm rot="5400000">
            <a:off x="5414434" y="2662767"/>
            <a:ext cx="4487333" cy="20574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4400"/>
              <a:buFont typeface="Candara"/>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28"/>
          <p:cNvSpPr txBox="1"/>
          <p:nvPr>
            <p:ph idx="1" type="body"/>
          </p:nvPr>
        </p:nvSpPr>
        <p:spPr>
          <a:xfrm rot="5400000">
            <a:off x="1223433" y="681567"/>
            <a:ext cx="4487334" cy="6019800"/>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accent1"/>
              </a:buClr>
              <a:buSzPts val="2400"/>
              <a:buChar char="*"/>
              <a:defRPr/>
            </a:lvl1pPr>
            <a:lvl2pPr indent="-368300" lvl="1" marL="914400" algn="l">
              <a:spcBef>
                <a:spcPts val="440"/>
              </a:spcBef>
              <a:spcAft>
                <a:spcPts val="0"/>
              </a:spcAft>
              <a:buClr>
                <a:schemeClr val="accent1"/>
              </a:buClr>
              <a:buSzPts val="2200"/>
              <a:buChar char="*"/>
              <a:defRPr/>
            </a:lvl2pPr>
            <a:lvl3pPr indent="-355600" lvl="2" marL="1371600" algn="l">
              <a:spcBef>
                <a:spcPts val="400"/>
              </a:spcBef>
              <a:spcAft>
                <a:spcPts val="0"/>
              </a:spcAft>
              <a:buClr>
                <a:schemeClr val="accent1"/>
              </a:buClr>
              <a:buSzPts val="2000"/>
              <a:buChar char="*"/>
              <a:defRPr/>
            </a:lvl3pPr>
            <a:lvl4pPr indent="-342900" lvl="3" marL="1828800" algn="l">
              <a:spcBef>
                <a:spcPts val="360"/>
              </a:spcBef>
              <a:spcAft>
                <a:spcPts val="0"/>
              </a:spcAft>
              <a:buClr>
                <a:schemeClr val="accent1"/>
              </a:buClr>
              <a:buSzPts val="1800"/>
              <a:buChar char="*"/>
              <a:defRPr/>
            </a:lvl4pPr>
            <a:lvl5pPr indent="-330200" lvl="4" marL="2286000" algn="l">
              <a:spcBef>
                <a:spcPts val="320"/>
              </a:spcBef>
              <a:spcAft>
                <a:spcPts val="0"/>
              </a:spcAft>
              <a:buClr>
                <a:schemeClr val="accent1"/>
              </a:buClr>
              <a:buSzPts val="16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31" name="Shape 31"/>
        <p:cNvGrpSpPr/>
        <p:nvPr/>
      </p:nvGrpSpPr>
      <p:grpSpPr>
        <a:xfrm>
          <a:off x="0" y="0"/>
          <a:ext cx="0" cy="0"/>
          <a:chOff x="0" y="0"/>
          <a:chExt cx="0" cy="0"/>
        </a:xfrm>
      </p:grpSpPr>
      <p:sp>
        <p:nvSpPr>
          <p:cNvPr id="32" name="Google Shape;32;p19"/>
          <p:cNvSpPr txBox="1"/>
          <p:nvPr>
            <p:ph idx="1" type="body"/>
          </p:nvPr>
        </p:nvSpPr>
        <p:spPr>
          <a:xfrm>
            <a:off x="872067" y="2675467"/>
            <a:ext cx="7408333" cy="3450696"/>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33" name="Google Shape;33;p19"/>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9"/>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9"/>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
        <p:nvSpPr>
          <p:cNvPr id="36" name="Google Shape;36;p19"/>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showMasterSp="0" type="secHead">
  <p:cSld name="SECTION_HEADER">
    <p:spTree>
      <p:nvGrpSpPr>
        <p:cNvPr id="37" name="Shape 37"/>
        <p:cNvGrpSpPr/>
        <p:nvPr/>
      </p:nvGrpSpPr>
      <p:grpSpPr>
        <a:xfrm>
          <a:off x="0" y="0"/>
          <a:ext cx="0" cy="0"/>
          <a:chOff x="0" y="0"/>
          <a:chExt cx="0" cy="0"/>
        </a:xfrm>
      </p:grpSpPr>
      <p:sp>
        <p:nvSpPr>
          <p:cNvPr id="38" name="Google Shape;38;p20"/>
          <p:cNvSpPr/>
          <p:nvPr/>
        </p:nvSpPr>
        <p:spPr>
          <a:xfrm>
            <a:off x="228600" y="228600"/>
            <a:ext cx="8695944" cy="4736592"/>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sp>
        <p:nvSpPr>
          <p:cNvPr id="39" name="Google Shape;39;p20"/>
          <p:cNvSpPr/>
          <p:nvPr/>
        </p:nvSpPr>
        <p:spPr>
          <a:xfrm>
            <a:off x="6047438" y="4203592"/>
            <a:ext cx="2876429" cy="714026"/>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0" name="Google Shape;40;p20"/>
          <p:cNvSpPr/>
          <p:nvPr/>
        </p:nvSpPr>
        <p:spPr>
          <a:xfrm>
            <a:off x="2619320" y="4075290"/>
            <a:ext cx="5544515" cy="850138"/>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1" name="Google Shape;41;p20"/>
          <p:cNvSpPr/>
          <p:nvPr/>
        </p:nvSpPr>
        <p:spPr>
          <a:xfrm>
            <a:off x="2828728" y="4087562"/>
            <a:ext cx="5467980" cy="774272"/>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2" name="Google Shape;42;p20"/>
          <p:cNvSpPr/>
          <p:nvPr/>
        </p:nvSpPr>
        <p:spPr>
          <a:xfrm>
            <a:off x="5609489" y="4074174"/>
            <a:ext cx="3308000" cy="651549"/>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3" name="Google Shape;43;p20"/>
          <p:cNvSpPr/>
          <p:nvPr/>
        </p:nvSpPr>
        <p:spPr>
          <a:xfrm>
            <a:off x="211665" y="4058555"/>
            <a:ext cx="8723376" cy="1329874"/>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4" name="Google Shape;44;p20"/>
          <p:cNvSpPr txBox="1"/>
          <p:nvPr>
            <p:ph type="title"/>
          </p:nvPr>
        </p:nvSpPr>
        <p:spPr>
          <a:xfrm>
            <a:off x="690032" y="2463560"/>
            <a:ext cx="7772400" cy="1524000"/>
          </a:xfrm>
          <a:prstGeom prst="rect">
            <a:avLst/>
          </a:prstGeom>
          <a:noFill/>
          <a:ln>
            <a:noFill/>
          </a:ln>
        </p:spPr>
        <p:txBody>
          <a:bodyPr anchorCtr="0" anchor="t" bIns="45700" lIns="91425" spcFirstLastPara="1" rIns="91425" wrap="square" tIns="45700">
            <a:normAutofit/>
          </a:bodyPr>
          <a:lstStyle>
            <a:lvl1pPr lvl="0" algn="ctr">
              <a:spcBef>
                <a:spcPts val="0"/>
              </a:spcBef>
              <a:spcAft>
                <a:spcPts val="0"/>
              </a:spcAft>
              <a:buClr>
                <a:srgbClr val="FFFFFF"/>
              </a:buClr>
              <a:buSzPts val="4400"/>
              <a:buFont typeface="Candara"/>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20"/>
          <p:cNvSpPr txBox="1"/>
          <p:nvPr>
            <p:ph idx="1" type="body"/>
          </p:nvPr>
        </p:nvSpPr>
        <p:spPr>
          <a:xfrm>
            <a:off x="1367365" y="1437448"/>
            <a:ext cx="6417734" cy="939801"/>
          </a:xfrm>
          <a:prstGeom prst="rect">
            <a:avLst/>
          </a:prstGeom>
          <a:noFill/>
          <a:ln>
            <a:noFill/>
          </a:ln>
        </p:spPr>
        <p:txBody>
          <a:bodyPr anchorCtr="0" anchor="b" bIns="45700" lIns="91425" spcFirstLastPara="1" rIns="91425" wrap="square" tIns="45700">
            <a:normAutofit/>
          </a:bodyPr>
          <a:lstStyle>
            <a:lvl1pPr indent="-228600" lvl="0" marL="457200" algn="ctr">
              <a:spcBef>
                <a:spcPts val="400"/>
              </a:spcBef>
              <a:spcAft>
                <a:spcPts val="0"/>
              </a:spcAft>
              <a:buSzPts val="2000"/>
              <a:buNone/>
              <a:defRPr sz="2000">
                <a:solidFill>
                  <a:srgbClr val="FFFFFF"/>
                </a:solidFill>
              </a:defRPr>
            </a:lvl1pPr>
            <a:lvl2pPr indent="-228600" lvl="1" marL="914400" algn="l">
              <a:spcBef>
                <a:spcPts val="360"/>
              </a:spcBef>
              <a:spcAft>
                <a:spcPts val="0"/>
              </a:spcAft>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384"/>
              </a:spcBef>
              <a:spcAft>
                <a:spcPts val="0"/>
              </a:spcAft>
              <a:buSzPts val="1400"/>
              <a:buNone/>
              <a:defRPr sz="1400">
                <a:solidFill>
                  <a:srgbClr val="888888"/>
                </a:solidFill>
              </a:defRPr>
            </a:lvl6pPr>
            <a:lvl7pPr indent="-228600" lvl="6" marL="3200400" algn="l">
              <a:spcBef>
                <a:spcPts val="384"/>
              </a:spcBef>
              <a:spcAft>
                <a:spcPts val="0"/>
              </a:spcAft>
              <a:buSzPts val="1400"/>
              <a:buNone/>
              <a:defRPr sz="1400">
                <a:solidFill>
                  <a:srgbClr val="888888"/>
                </a:solidFill>
              </a:defRPr>
            </a:lvl7pPr>
            <a:lvl8pPr indent="-228600" lvl="7" marL="3657600" algn="l">
              <a:spcBef>
                <a:spcPts val="384"/>
              </a:spcBef>
              <a:spcAft>
                <a:spcPts val="0"/>
              </a:spcAft>
              <a:buSzPts val="1400"/>
              <a:buNone/>
              <a:defRPr sz="1400">
                <a:solidFill>
                  <a:srgbClr val="888888"/>
                </a:solidFill>
              </a:defRPr>
            </a:lvl8pPr>
            <a:lvl9pPr indent="-228600" lvl="8" marL="4114800" algn="l">
              <a:spcBef>
                <a:spcPts val="384"/>
              </a:spcBef>
              <a:spcAft>
                <a:spcPts val="0"/>
              </a:spcAft>
              <a:buSzPts val="1400"/>
              <a:buNone/>
              <a:defRPr sz="1400">
                <a:solidFill>
                  <a:srgbClr val="888888"/>
                </a:solidFill>
              </a:defRPr>
            </a:lvl9pPr>
          </a:lstStyle>
          <a:p/>
        </p:txBody>
      </p:sp>
      <p:sp>
        <p:nvSpPr>
          <p:cNvPr id="46" name="Google Shape;46;p20"/>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0"/>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0"/>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49" name="Shape 49"/>
        <p:cNvGrpSpPr/>
        <p:nvPr/>
      </p:nvGrpSpPr>
      <p:grpSpPr>
        <a:xfrm>
          <a:off x="0" y="0"/>
          <a:ext cx="0" cy="0"/>
          <a:chOff x="0" y="0"/>
          <a:chExt cx="0" cy="0"/>
        </a:xfrm>
      </p:grpSpPr>
      <p:sp>
        <p:nvSpPr>
          <p:cNvPr id="50" name="Google Shape;50;p21"/>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1"/>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1"/>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1"/>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
        <p:nvSpPr>
          <p:cNvPr id="54" name="Google Shape;54;p21"/>
          <p:cNvSpPr txBox="1"/>
          <p:nvPr>
            <p:ph idx="1" type="body"/>
          </p:nvPr>
        </p:nvSpPr>
        <p:spPr>
          <a:xfrm>
            <a:off x="676655" y="2679192"/>
            <a:ext cx="3822192" cy="3447288"/>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55" name="Google Shape;55;p21"/>
          <p:cNvSpPr txBox="1"/>
          <p:nvPr>
            <p:ph idx="2" type="body"/>
          </p:nvPr>
        </p:nvSpPr>
        <p:spPr>
          <a:xfrm>
            <a:off x="4645152" y="2679192"/>
            <a:ext cx="3822192" cy="3447288"/>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56" name="Shape 56"/>
        <p:cNvGrpSpPr/>
        <p:nvPr/>
      </p:nvGrpSpPr>
      <p:grpSpPr>
        <a:xfrm>
          <a:off x="0" y="0"/>
          <a:ext cx="0" cy="0"/>
          <a:chOff x="0" y="0"/>
          <a:chExt cx="0" cy="0"/>
        </a:xfrm>
      </p:grpSpPr>
      <p:sp>
        <p:nvSpPr>
          <p:cNvPr id="57" name="Google Shape;57;p22"/>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4400"/>
              <a:buFont typeface="Candara"/>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2"/>
          <p:cNvSpPr txBox="1"/>
          <p:nvPr>
            <p:ph idx="1" type="body"/>
          </p:nvPr>
        </p:nvSpPr>
        <p:spPr>
          <a:xfrm>
            <a:off x="676656" y="2678114"/>
            <a:ext cx="3822192" cy="639762"/>
          </a:xfrm>
          <a:prstGeom prst="rect">
            <a:avLst/>
          </a:prstGeom>
          <a:noFill/>
          <a:ln>
            <a:noFill/>
          </a:ln>
        </p:spPr>
        <p:txBody>
          <a:bodyPr anchorCtr="0" anchor="ctr" bIns="45700" lIns="91425" spcFirstLastPara="1" rIns="91425" wrap="square" tIns="45700">
            <a:normAutofit/>
          </a:bodyPr>
          <a:lstStyle>
            <a:lvl1pPr indent="-228600" lvl="0" marL="457200" algn="ctr">
              <a:spcBef>
                <a:spcPts val="480"/>
              </a:spcBef>
              <a:spcAft>
                <a:spcPts val="0"/>
              </a:spcAft>
              <a:buSzPts val="2400"/>
              <a:buNone/>
              <a:defRPr b="0" sz="2400">
                <a:solidFill>
                  <a:schemeClr val="dk2"/>
                </a:solidFill>
                <a:latin typeface="Candara"/>
                <a:ea typeface="Candara"/>
                <a:cs typeface="Candara"/>
                <a:sym typeface="Candara"/>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84"/>
              </a:spcBef>
              <a:spcAft>
                <a:spcPts val="0"/>
              </a:spcAft>
              <a:buSzPts val="1600"/>
              <a:buNone/>
              <a:defRPr b="1" sz="1600"/>
            </a:lvl6pPr>
            <a:lvl7pPr indent="-228600" lvl="6" marL="3200400" algn="l">
              <a:spcBef>
                <a:spcPts val="384"/>
              </a:spcBef>
              <a:spcAft>
                <a:spcPts val="0"/>
              </a:spcAft>
              <a:buSzPts val="1600"/>
              <a:buNone/>
              <a:defRPr b="1" sz="1600"/>
            </a:lvl7pPr>
            <a:lvl8pPr indent="-228600" lvl="7" marL="3657600" algn="l">
              <a:spcBef>
                <a:spcPts val="384"/>
              </a:spcBef>
              <a:spcAft>
                <a:spcPts val="0"/>
              </a:spcAft>
              <a:buSzPts val="1600"/>
              <a:buNone/>
              <a:defRPr b="1" sz="1600"/>
            </a:lvl8pPr>
            <a:lvl9pPr indent="-228600" lvl="8" marL="4114800" algn="l">
              <a:spcBef>
                <a:spcPts val="384"/>
              </a:spcBef>
              <a:spcAft>
                <a:spcPts val="0"/>
              </a:spcAft>
              <a:buSzPts val="1600"/>
              <a:buNone/>
              <a:defRPr b="1" sz="1600"/>
            </a:lvl9pPr>
          </a:lstStyle>
          <a:p/>
        </p:txBody>
      </p:sp>
      <p:sp>
        <p:nvSpPr>
          <p:cNvPr id="59" name="Google Shape;59;p22"/>
          <p:cNvSpPr txBox="1"/>
          <p:nvPr>
            <p:ph idx="2" type="body"/>
          </p:nvPr>
        </p:nvSpPr>
        <p:spPr>
          <a:xfrm>
            <a:off x="677332" y="3429000"/>
            <a:ext cx="3820055" cy="2697163"/>
          </a:xfrm>
          <a:prstGeom prst="rect">
            <a:avLst/>
          </a:prstGeom>
          <a:noFill/>
          <a:ln>
            <a:noFill/>
          </a:ln>
        </p:spPr>
        <p:txBody>
          <a:bodyPr anchorCtr="0" anchor="t" bIns="45700" lIns="91425" spcFirstLastPara="1" rIns="91425" wrap="square" tIns="45700">
            <a:normAutofit/>
          </a:bodyPr>
          <a:lstStyle>
            <a:lvl1pPr indent="-355600" lvl="0" marL="457200" algn="l">
              <a:spcBef>
                <a:spcPts val="400"/>
              </a:spcBef>
              <a:spcAft>
                <a:spcPts val="0"/>
              </a:spcAft>
              <a:buSzPts val="2000"/>
              <a:buChar char="*"/>
              <a:defRPr sz="2000"/>
            </a:lvl1pPr>
            <a:lvl2pPr indent="-342900" lvl="1" marL="914400" algn="l">
              <a:spcBef>
                <a:spcPts val="360"/>
              </a:spcBef>
              <a:spcAft>
                <a:spcPts val="0"/>
              </a:spcAft>
              <a:buSzPts val="1800"/>
              <a:buChar char="*"/>
              <a:defRPr sz="1800"/>
            </a:lvl2pPr>
            <a:lvl3pPr indent="-330200" lvl="2" marL="1371600" algn="l">
              <a:spcBef>
                <a:spcPts val="320"/>
              </a:spcBef>
              <a:spcAft>
                <a:spcPts val="0"/>
              </a:spcAft>
              <a:buSzPts val="1600"/>
              <a:buChar char="*"/>
              <a:defRPr sz="1600"/>
            </a:lvl3pPr>
            <a:lvl4pPr indent="-317500" lvl="3" marL="1828800" algn="l">
              <a:spcBef>
                <a:spcPts val="280"/>
              </a:spcBef>
              <a:spcAft>
                <a:spcPts val="0"/>
              </a:spcAft>
              <a:buSzPts val="1400"/>
              <a:buChar char="*"/>
              <a:defRPr sz="1400"/>
            </a:lvl4pPr>
            <a:lvl5pPr indent="-317500" lvl="4" marL="2286000" algn="l">
              <a:spcBef>
                <a:spcPts val="280"/>
              </a:spcBef>
              <a:spcAft>
                <a:spcPts val="0"/>
              </a:spcAft>
              <a:buSzPts val="1400"/>
              <a:buChar char="*"/>
              <a:defRPr sz="1400"/>
            </a:lvl5pPr>
            <a:lvl6pPr indent="-330200" lvl="5" marL="2743200" algn="l">
              <a:spcBef>
                <a:spcPts val="384"/>
              </a:spcBef>
              <a:spcAft>
                <a:spcPts val="0"/>
              </a:spcAft>
              <a:buSzPts val="1600"/>
              <a:buChar char="●"/>
              <a:defRPr sz="1600"/>
            </a:lvl6pPr>
            <a:lvl7pPr indent="-330200" lvl="6" marL="3200400" algn="l">
              <a:spcBef>
                <a:spcPts val="384"/>
              </a:spcBef>
              <a:spcAft>
                <a:spcPts val="0"/>
              </a:spcAft>
              <a:buSzPts val="1600"/>
              <a:buChar char="●"/>
              <a:defRPr sz="1600"/>
            </a:lvl7pPr>
            <a:lvl8pPr indent="-330200" lvl="7" marL="3657600" algn="l">
              <a:spcBef>
                <a:spcPts val="384"/>
              </a:spcBef>
              <a:spcAft>
                <a:spcPts val="0"/>
              </a:spcAft>
              <a:buSzPts val="1600"/>
              <a:buChar char="●"/>
              <a:defRPr sz="1600"/>
            </a:lvl8pPr>
            <a:lvl9pPr indent="-330200" lvl="8" marL="4114800" algn="l">
              <a:spcBef>
                <a:spcPts val="384"/>
              </a:spcBef>
              <a:spcAft>
                <a:spcPts val="0"/>
              </a:spcAft>
              <a:buSzPts val="1600"/>
              <a:buChar char="●"/>
              <a:defRPr sz="1600"/>
            </a:lvl9pPr>
          </a:lstStyle>
          <a:p/>
        </p:txBody>
      </p:sp>
      <p:sp>
        <p:nvSpPr>
          <p:cNvPr id="60" name="Google Shape;60;p22"/>
          <p:cNvSpPr txBox="1"/>
          <p:nvPr>
            <p:ph idx="3" type="body"/>
          </p:nvPr>
        </p:nvSpPr>
        <p:spPr>
          <a:xfrm>
            <a:off x="4648200" y="2678113"/>
            <a:ext cx="3822192" cy="639762"/>
          </a:xfrm>
          <a:prstGeom prst="rect">
            <a:avLst/>
          </a:prstGeom>
          <a:noFill/>
          <a:ln>
            <a:noFill/>
          </a:ln>
        </p:spPr>
        <p:txBody>
          <a:bodyPr anchorCtr="0" anchor="ctr" bIns="45700" lIns="91425" spcFirstLastPara="1" rIns="91425" wrap="square" tIns="45700">
            <a:normAutofit/>
          </a:bodyPr>
          <a:lstStyle>
            <a:lvl1pPr indent="-228600" lvl="0" marL="457200" algn="ctr">
              <a:spcBef>
                <a:spcPts val="480"/>
              </a:spcBef>
              <a:spcAft>
                <a:spcPts val="0"/>
              </a:spcAft>
              <a:buSzPts val="2400"/>
              <a:buNone/>
              <a:defRPr b="0" i="0" sz="2400">
                <a:solidFill>
                  <a:schemeClr val="dk2"/>
                </a:solidFill>
                <a:latin typeface="Candara"/>
                <a:ea typeface="Candara"/>
                <a:cs typeface="Candara"/>
                <a:sym typeface="Candara"/>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84"/>
              </a:spcBef>
              <a:spcAft>
                <a:spcPts val="0"/>
              </a:spcAft>
              <a:buSzPts val="1600"/>
              <a:buNone/>
              <a:defRPr b="1" sz="1600"/>
            </a:lvl6pPr>
            <a:lvl7pPr indent="-228600" lvl="6" marL="3200400" algn="l">
              <a:spcBef>
                <a:spcPts val="384"/>
              </a:spcBef>
              <a:spcAft>
                <a:spcPts val="0"/>
              </a:spcAft>
              <a:buSzPts val="1600"/>
              <a:buNone/>
              <a:defRPr b="1" sz="1600"/>
            </a:lvl7pPr>
            <a:lvl8pPr indent="-228600" lvl="7" marL="3657600" algn="l">
              <a:spcBef>
                <a:spcPts val="384"/>
              </a:spcBef>
              <a:spcAft>
                <a:spcPts val="0"/>
              </a:spcAft>
              <a:buSzPts val="1600"/>
              <a:buNone/>
              <a:defRPr b="1" sz="1600"/>
            </a:lvl8pPr>
            <a:lvl9pPr indent="-228600" lvl="8" marL="4114800" algn="l">
              <a:spcBef>
                <a:spcPts val="384"/>
              </a:spcBef>
              <a:spcAft>
                <a:spcPts val="0"/>
              </a:spcAft>
              <a:buSzPts val="1600"/>
              <a:buNone/>
              <a:defRPr b="1" sz="1600"/>
            </a:lvl9pPr>
          </a:lstStyle>
          <a:p/>
        </p:txBody>
      </p:sp>
      <p:sp>
        <p:nvSpPr>
          <p:cNvPr id="61" name="Google Shape;61;p22"/>
          <p:cNvSpPr txBox="1"/>
          <p:nvPr>
            <p:ph idx="4" type="body"/>
          </p:nvPr>
        </p:nvSpPr>
        <p:spPr>
          <a:xfrm>
            <a:off x="4645025" y="3429000"/>
            <a:ext cx="3822192" cy="2697163"/>
          </a:xfrm>
          <a:prstGeom prst="rect">
            <a:avLst/>
          </a:prstGeom>
          <a:noFill/>
          <a:ln>
            <a:noFill/>
          </a:ln>
        </p:spPr>
        <p:txBody>
          <a:bodyPr anchorCtr="0" anchor="t" bIns="45700" lIns="91425" spcFirstLastPara="1" rIns="91425" wrap="square" tIns="45700">
            <a:normAutofit/>
          </a:bodyPr>
          <a:lstStyle>
            <a:lvl1pPr indent="-355600" lvl="0" marL="457200" algn="l">
              <a:spcBef>
                <a:spcPts val="400"/>
              </a:spcBef>
              <a:spcAft>
                <a:spcPts val="0"/>
              </a:spcAft>
              <a:buSzPts val="2000"/>
              <a:buChar char="*"/>
              <a:defRPr sz="2000"/>
            </a:lvl1pPr>
            <a:lvl2pPr indent="-342900" lvl="1" marL="914400" algn="l">
              <a:spcBef>
                <a:spcPts val="360"/>
              </a:spcBef>
              <a:spcAft>
                <a:spcPts val="0"/>
              </a:spcAft>
              <a:buSzPts val="1800"/>
              <a:buChar char="*"/>
              <a:defRPr sz="1800"/>
            </a:lvl2pPr>
            <a:lvl3pPr indent="-330200" lvl="2" marL="1371600" algn="l">
              <a:spcBef>
                <a:spcPts val="320"/>
              </a:spcBef>
              <a:spcAft>
                <a:spcPts val="0"/>
              </a:spcAft>
              <a:buSzPts val="1600"/>
              <a:buChar char="*"/>
              <a:defRPr sz="1600"/>
            </a:lvl3pPr>
            <a:lvl4pPr indent="-317500" lvl="3" marL="1828800" algn="l">
              <a:spcBef>
                <a:spcPts val="280"/>
              </a:spcBef>
              <a:spcAft>
                <a:spcPts val="0"/>
              </a:spcAft>
              <a:buSzPts val="1400"/>
              <a:buChar char="*"/>
              <a:defRPr sz="1400"/>
            </a:lvl4pPr>
            <a:lvl5pPr indent="-317500" lvl="4" marL="2286000" algn="l">
              <a:spcBef>
                <a:spcPts val="280"/>
              </a:spcBef>
              <a:spcAft>
                <a:spcPts val="0"/>
              </a:spcAft>
              <a:buSzPts val="1400"/>
              <a:buChar char="*"/>
              <a:defRPr sz="1400"/>
            </a:lvl5pPr>
            <a:lvl6pPr indent="-330200" lvl="5" marL="2743200" algn="l">
              <a:spcBef>
                <a:spcPts val="384"/>
              </a:spcBef>
              <a:spcAft>
                <a:spcPts val="0"/>
              </a:spcAft>
              <a:buSzPts val="1600"/>
              <a:buChar char="●"/>
              <a:defRPr sz="1600"/>
            </a:lvl6pPr>
            <a:lvl7pPr indent="-330200" lvl="6" marL="3200400" algn="l">
              <a:spcBef>
                <a:spcPts val="384"/>
              </a:spcBef>
              <a:spcAft>
                <a:spcPts val="0"/>
              </a:spcAft>
              <a:buSzPts val="1600"/>
              <a:buChar char="●"/>
              <a:defRPr sz="1600"/>
            </a:lvl7pPr>
            <a:lvl8pPr indent="-330200" lvl="7" marL="3657600" algn="l">
              <a:spcBef>
                <a:spcPts val="384"/>
              </a:spcBef>
              <a:spcAft>
                <a:spcPts val="0"/>
              </a:spcAft>
              <a:buSzPts val="1600"/>
              <a:buChar char="●"/>
              <a:defRPr sz="1600"/>
            </a:lvl8pPr>
            <a:lvl9pPr indent="-330200" lvl="8" marL="4114800" algn="l">
              <a:spcBef>
                <a:spcPts val="384"/>
              </a:spcBef>
              <a:spcAft>
                <a:spcPts val="0"/>
              </a:spcAft>
              <a:buSzPts val="1600"/>
              <a:buChar char="●"/>
              <a:defRPr sz="1600"/>
            </a:lvl9pPr>
          </a:lstStyle>
          <a:p/>
        </p:txBody>
      </p:sp>
      <p:sp>
        <p:nvSpPr>
          <p:cNvPr id="62" name="Google Shape;62;p22"/>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2"/>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2"/>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ólo el título" type="titleOnly">
  <p:cSld name="TITLE_ONLY">
    <p:spTree>
      <p:nvGrpSpPr>
        <p:cNvPr id="65" name="Shape 65"/>
        <p:cNvGrpSpPr/>
        <p:nvPr/>
      </p:nvGrpSpPr>
      <p:grpSpPr>
        <a:xfrm>
          <a:off x="0" y="0"/>
          <a:ext cx="0" cy="0"/>
          <a:chOff x="0" y="0"/>
          <a:chExt cx="0" cy="0"/>
        </a:xfrm>
      </p:grpSpPr>
      <p:sp>
        <p:nvSpPr>
          <p:cNvPr id="66" name="Google Shape;66;p23"/>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3"/>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23"/>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23"/>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showMasterSp="0" type="blank">
  <p:cSld name="BLANK">
    <p:spTree>
      <p:nvGrpSpPr>
        <p:cNvPr id="70" name="Shape 70"/>
        <p:cNvGrpSpPr/>
        <p:nvPr/>
      </p:nvGrpSpPr>
      <p:grpSpPr>
        <a:xfrm>
          <a:off x="0" y="0"/>
          <a:ext cx="0" cy="0"/>
          <a:chOff x="0" y="0"/>
          <a:chExt cx="0" cy="0"/>
        </a:xfrm>
      </p:grpSpPr>
      <p:sp>
        <p:nvSpPr>
          <p:cNvPr id="71" name="Google Shape;71;p24"/>
          <p:cNvSpPr/>
          <p:nvPr/>
        </p:nvSpPr>
        <p:spPr>
          <a:xfrm>
            <a:off x="228600" y="228600"/>
            <a:ext cx="8695944"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grpSp>
        <p:nvGrpSpPr>
          <p:cNvPr id="72" name="Google Shape;72;p24"/>
          <p:cNvGrpSpPr/>
          <p:nvPr/>
        </p:nvGrpSpPr>
        <p:grpSpPr>
          <a:xfrm>
            <a:off x="211665" y="714191"/>
            <a:ext cx="8723376" cy="1329874"/>
            <a:chOff x="-3905251" y="4294188"/>
            <a:chExt cx="13027839" cy="1892300"/>
          </a:xfrm>
        </p:grpSpPr>
        <p:sp>
          <p:nvSpPr>
            <p:cNvPr id="73" name="Google Shape;73;p24"/>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74" name="Google Shape;74;p24"/>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75" name="Google Shape;75;p24"/>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76" name="Google Shape;76;p24"/>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77" name="Google Shape;77;p24"/>
            <p:cNvSpPr/>
            <p:nvPr/>
          </p:nvSpPr>
          <p:spPr>
            <a:xfrm>
              <a:off x="-3905251" y="4294188"/>
              <a:ext cx="13027839"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78" name="Google Shape;78;p24"/>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4"/>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24"/>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showMasterSp="0" type="objTx">
  <p:cSld name="OBJECT_WITH_CAPTION_TEXT">
    <p:spTree>
      <p:nvGrpSpPr>
        <p:cNvPr id="81" name="Shape 81"/>
        <p:cNvGrpSpPr/>
        <p:nvPr/>
      </p:nvGrpSpPr>
      <p:grpSpPr>
        <a:xfrm>
          <a:off x="0" y="0"/>
          <a:ext cx="0" cy="0"/>
          <a:chOff x="0" y="0"/>
          <a:chExt cx="0" cy="0"/>
        </a:xfrm>
      </p:grpSpPr>
      <p:sp>
        <p:nvSpPr>
          <p:cNvPr id="82" name="Google Shape;82;p25"/>
          <p:cNvSpPr/>
          <p:nvPr/>
        </p:nvSpPr>
        <p:spPr>
          <a:xfrm>
            <a:off x="228600" y="228600"/>
            <a:ext cx="8695944"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sp>
        <p:nvSpPr>
          <p:cNvPr id="83" name="Google Shape;83;p25"/>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5"/>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5"/>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
        <p:nvSpPr>
          <p:cNvPr id="86" name="Google Shape;86;p25"/>
          <p:cNvSpPr txBox="1"/>
          <p:nvPr>
            <p:ph idx="1" type="body"/>
          </p:nvPr>
        </p:nvSpPr>
        <p:spPr>
          <a:xfrm>
            <a:off x="914400" y="3581400"/>
            <a:ext cx="3352800" cy="1905001"/>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800"/>
              <a:buNone/>
              <a:defRPr sz="1800">
                <a:solidFill>
                  <a:schemeClr val="dk2"/>
                </a:solidFill>
              </a:defRPr>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384"/>
              </a:spcBef>
              <a:spcAft>
                <a:spcPts val="0"/>
              </a:spcAft>
              <a:buSzPts val="900"/>
              <a:buNone/>
              <a:defRPr sz="900"/>
            </a:lvl6pPr>
            <a:lvl7pPr indent="-228600" lvl="6" marL="3200400" algn="l">
              <a:spcBef>
                <a:spcPts val="384"/>
              </a:spcBef>
              <a:spcAft>
                <a:spcPts val="0"/>
              </a:spcAft>
              <a:buSzPts val="900"/>
              <a:buNone/>
              <a:defRPr sz="900"/>
            </a:lvl7pPr>
            <a:lvl8pPr indent="-228600" lvl="7" marL="3657600" algn="l">
              <a:spcBef>
                <a:spcPts val="384"/>
              </a:spcBef>
              <a:spcAft>
                <a:spcPts val="0"/>
              </a:spcAft>
              <a:buSzPts val="900"/>
              <a:buNone/>
              <a:defRPr sz="900"/>
            </a:lvl8pPr>
            <a:lvl9pPr indent="-228600" lvl="8" marL="4114800" algn="l">
              <a:spcBef>
                <a:spcPts val="384"/>
              </a:spcBef>
              <a:spcAft>
                <a:spcPts val="0"/>
              </a:spcAft>
              <a:buSzPts val="900"/>
              <a:buNone/>
              <a:defRPr sz="900"/>
            </a:lvl9pPr>
          </a:lstStyle>
          <a:p/>
        </p:txBody>
      </p:sp>
      <p:grpSp>
        <p:nvGrpSpPr>
          <p:cNvPr id="87" name="Google Shape;87;p25"/>
          <p:cNvGrpSpPr/>
          <p:nvPr/>
        </p:nvGrpSpPr>
        <p:grpSpPr>
          <a:xfrm>
            <a:off x="211665" y="714191"/>
            <a:ext cx="8723376" cy="1331580"/>
            <a:chOff x="-3905250" y="4294188"/>
            <a:chExt cx="13011150" cy="1892300"/>
          </a:xfrm>
        </p:grpSpPr>
        <p:sp>
          <p:nvSpPr>
            <p:cNvPr id="88" name="Google Shape;88;p25"/>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89" name="Google Shape;89;p25"/>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0" name="Google Shape;90;p25"/>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1" name="Google Shape;91;p25"/>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2" name="Google Shape;92;p25"/>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93" name="Google Shape;93;p25"/>
          <p:cNvSpPr txBox="1"/>
          <p:nvPr>
            <p:ph type="title"/>
          </p:nvPr>
        </p:nvSpPr>
        <p:spPr>
          <a:xfrm>
            <a:off x="914400" y="2286000"/>
            <a:ext cx="3352800" cy="125272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3200"/>
              <a:buFont typeface="Candara"/>
              <a:buNone/>
              <a:defRPr sz="3200">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25"/>
          <p:cNvSpPr txBox="1"/>
          <p:nvPr>
            <p:ph idx="2" type="body"/>
          </p:nvPr>
        </p:nvSpPr>
        <p:spPr>
          <a:xfrm>
            <a:off x="4651962" y="1828800"/>
            <a:ext cx="3904076" cy="3810000"/>
          </a:xfrm>
          <a:prstGeom prst="rect">
            <a:avLst/>
          </a:prstGeom>
          <a:noFill/>
          <a:ln>
            <a:noFill/>
          </a:ln>
        </p:spPr>
        <p:txBody>
          <a:bodyPr anchorCtr="0" anchor="ctr" bIns="45700" lIns="91425" spcFirstLastPara="1" rIns="91425" wrap="square" tIns="45700">
            <a:normAutofit/>
          </a:bodyPr>
          <a:lstStyle>
            <a:lvl1pPr indent="-368300" lvl="0" marL="457200" algn="l">
              <a:spcBef>
                <a:spcPts val="440"/>
              </a:spcBef>
              <a:spcAft>
                <a:spcPts val="0"/>
              </a:spcAft>
              <a:buClr>
                <a:schemeClr val="lt1"/>
              </a:buClr>
              <a:buSzPts val="2200"/>
              <a:buChar char="*"/>
              <a:defRPr sz="2200">
                <a:solidFill>
                  <a:schemeClr val="dk2"/>
                </a:solidFill>
              </a:defRPr>
            </a:lvl1pPr>
            <a:lvl2pPr indent="-355600" lvl="1" marL="914400" algn="l">
              <a:spcBef>
                <a:spcPts val="400"/>
              </a:spcBef>
              <a:spcAft>
                <a:spcPts val="0"/>
              </a:spcAft>
              <a:buClr>
                <a:schemeClr val="lt1"/>
              </a:buClr>
              <a:buSzPts val="2000"/>
              <a:buChar char="*"/>
              <a:defRPr sz="2000">
                <a:solidFill>
                  <a:schemeClr val="dk2"/>
                </a:solidFill>
              </a:defRPr>
            </a:lvl2pPr>
            <a:lvl3pPr indent="-342900" lvl="2" marL="1371600" algn="l">
              <a:spcBef>
                <a:spcPts val="360"/>
              </a:spcBef>
              <a:spcAft>
                <a:spcPts val="0"/>
              </a:spcAft>
              <a:buClr>
                <a:schemeClr val="lt1"/>
              </a:buClr>
              <a:buSzPts val="1800"/>
              <a:buChar char="*"/>
              <a:defRPr sz="1800">
                <a:solidFill>
                  <a:schemeClr val="dk2"/>
                </a:solidFill>
              </a:defRPr>
            </a:lvl3pPr>
            <a:lvl4pPr indent="-330200" lvl="3" marL="1828800" algn="l">
              <a:spcBef>
                <a:spcPts val="320"/>
              </a:spcBef>
              <a:spcAft>
                <a:spcPts val="0"/>
              </a:spcAft>
              <a:buClr>
                <a:schemeClr val="lt1"/>
              </a:buClr>
              <a:buSzPts val="1600"/>
              <a:buChar char="*"/>
              <a:defRPr sz="1600">
                <a:solidFill>
                  <a:schemeClr val="dk2"/>
                </a:solidFill>
              </a:defRPr>
            </a:lvl4pPr>
            <a:lvl5pPr indent="-330200" lvl="4" marL="2286000" algn="l">
              <a:spcBef>
                <a:spcPts val="320"/>
              </a:spcBef>
              <a:spcAft>
                <a:spcPts val="0"/>
              </a:spcAft>
              <a:buClr>
                <a:schemeClr val="lt1"/>
              </a:buClr>
              <a:buSzPts val="1600"/>
              <a:buChar char="*"/>
              <a:defRPr sz="1600">
                <a:solidFill>
                  <a:schemeClr val="dk2"/>
                </a:solidFill>
              </a:defRPr>
            </a:lvl5pPr>
            <a:lvl6pPr indent="-355600" lvl="5" marL="2743200" algn="l">
              <a:spcBef>
                <a:spcPts val="384"/>
              </a:spcBef>
              <a:spcAft>
                <a:spcPts val="0"/>
              </a:spcAft>
              <a:buSzPts val="2000"/>
              <a:buChar char="●"/>
              <a:defRPr sz="2000"/>
            </a:lvl6pPr>
            <a:lvl7pPr indent="-355600" lvl="6" marL="3200400" algn="l">
              <a:spcBef>
                <a:spcPts val="384"/>
              </a:spcBef>
              <a:spcAft>
                <a:spcPts val="0"/>
              </a:spcAft>
              <a:buSzPts val="2000"/>
              <a:buChar char="●"/>
              <a:defRPr sz="2000"/>
            </a:lvl7pPr>
            <a:lvl8pPr indent="-355600" lvl="7" marL="3657600" algn="l">
              <a:spcBef>
                <a:spcPts val="384"/>
              </a:spcBef>
              <a:spcAft>
                <a:spcPts val="0"/>
              </a:spcAft>
              <a:buSzPts val="2000"/>
              <a:buChar char="●"/>
              <a:defRPr sz="2000"/>
            </a:lvl8pPr>
            <a:lvl9pPr indent="-355600" lvl="8" marL="4114800" algn="l">
              <a:spcBef>
                <a:spcPts val="384"/>
              </a:spcBef>
              <a:spcAft>
                <a:spcPts val="0"/>
              </a:spcAft>
              <a:buSzPts val="2000"/>
              <a:buChar char="●"/>
              <a:defRPr sz="20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showMasterSp="0" type="picTx">
  <p:cSld name="PICTURE_WITH_CAPTION_TEXT">
    <p:spTree>
      <p:nvGrpSpPr>
        <p:cNvPr id="95" name="Shape 95"/>
        <p:cNvGrpSpPr/>
        <p:nvPr/>
      </p:nvGrpSpPr>
      <p:grpSpPr>
        <a:xfrm>
          <a:off x="0" y="0"/>
          <a:ext cx="0" cy="0"/>
          <a:chOff x="0" y="0"/>
          <a:chExt cx="0" cy="0"/>
        </a:xfrm>
      </p:grpSpPr>
      <p:sp>
        <p:nvSpPr>
          <p:cNvPr id="96" name="Google Shape;96;p26"/>
          <p:cNvSpPr/>
          <p:nvPr/>
        </p:nvSpPr>
        <p:spPr>
          <a:xfrm>
            <a:off x="228600" y="228600"/>
            <a:ext cx="8695944" cy="6035040"/>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grpSp>
        <p:nvGrpSpPr>
          <p:cNvPr id="97" name="Google Shape;97;p26"/>
          <p:cNvGrpSpPr/>
          <p:nvPr/>
        </p:nvGrpSpPr>
        <p:grpSpPr>
          <a:xfrm>
            <a:off x="211665" y="5353963"/>
            <a:ext cx="8723376" cy="1331580"/>
            <a:chOff x="-3905250" y="4294188"/>
            <a:chExt cx="13011150" cy="1892300"/>
          </a:xfrm>
        </p:grpSpPr>
        <p:sp>
          <p:nvSpPr>
            <p:cNvPr id="98" name="Google Shape;98;p26"/>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9" name="Google Shape;99;p26"/>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00" name="Google Shape;100;p26"/>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01" name="Google Shape;101;p26"/>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02" name="Google Shape;102;p26"/>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103" name="Google Shape;103;p26"/>
          <p:cNvSpPr txBox="1"/>
          <p:nvPr>
            <p:ph type="title"/>
          </p:nvPr>
        </p:nvSpPr>
        <p:spPr>
          <a:xfrm>
            <a:off x="4874155" y="338667"/>
            <a:ext cx="3812645" cy="2429934"/>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FFFFFF"/>
              </a:buClr>
              <a:buSzPts val="2800"/>
              <a:buFont typeface="Candara"/>
              <a:buNone/>
              <a:defRPr b="0" sz="28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26"/>
          <p:cNvSpPr txBox="1"/>
          <p:nvPr>
            <p:ph idx="1" type="body"/>
          </p:nvPr>
        </p:nvSpPr>
        <p:spPr>
          <a:xfrm>
            <a:off x="4868333" y="2785533"/>
            <a:ext cx="3818467" cy="2421467"/>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SzPts val="1800"/>
              <a:buNone/>
              <a:defRPr sz="1800">
                <a:solidFill>
                  <a:srgbClr val="FFFFFF"/>
                </a:solidFill>
              </a:defRPr>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384"/>
              </a:spcBef>
              <a:spcAft>
                <a:spcPts val="0"/>
              </a:spcAft>
              <a:buSzPts val="900"/>
              <a:buNone/>
              <a:defRPr sz="900"/>
            </a:lvl6pPr>
            <a:lvl7pPr indent="-228600" lvl="6" marL="3200400" algn="l">
              <a:spcBef>
                <a:spcPts val="384"/>
              </a:spcBef>
              <a:spcAft>
                <a:spcPts val="0"/>
              </a:spcAft>
              <a:buSzPts val="900"/>
              <a:buNone/>
              <a:defRPr sz="900"/>
            </a:lvl7pPr>
            <a:lvl8pPr indent="-228600" lvl="7" marL="3657600" algn="l">
              <a:spcBef>
                <a:spcPts val="384"/>
              </a:spcBef>
              <a:spcAft>
                <a:spcPts val="0"/>
              </a:spcAft>
              <a:buSzPts val="900"/>
              <a:buNone/>
              <a:defRPr sz="900"/>
            </a:lvl8pPr>
            <a:lvl9pPr indent="-228600" lvl="8" marL="4114800" algn="l">
              <a:spcBef>
                <a:spcPts val="384"/>
              </a:spcBef>
              <a:spcAft>
                <a:spcPts val="0"/>
              </a:spcAft>
              <a:buSzPts val="900"/>
              <a:buNone/>
              <a:defRPr sz="900"/>
            </a:lvl9pPr>
          </a:lstStyle>
          <a:p/>
        </p:txBody>
      </p:sp>
      <p:sp>
        <p:nvSpPr>
          <p:cNvPr id="105" name="Google Shape;105;p26"/>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6"/>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26"/>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
        <p:nvSpPr>
          <p:cNvPr id="108" name="Google Shape;108;p26"/>
          <p:cNvSpPr/>
          <p:nvPr>
            <p:ph idx="2" type="pic"/>
          </p:nvPr>
        </p:nvSpPr>
        <p:spPr>
          <a:xfrm>
            <a:off x="838200" y="1371600"/>
            <a:ext cx="3566160" cy="2926080"/>
          </a:xfrm>
          <a:prstGeom prst="roundRect">
            <a:avLst>
              <a:gd fmla="val 3924" name="adj"/>
            </a:avLst>
          </a:prstGeom>
          <a:solidFill>
            <a:schemeClr val="accent1"/>
          </a:solidFill>
          <a:ln>
            <a:noFill/>
          </a:ln>
          <a:effectLst>
            <a:reflection blurRad="0" dir="5400000" dist="5000" endA="0" endPos="30000" kx="0" rotWithShape="0" algn="bl" stA="30000" stPos="0" sy="-100000" ky="0"/>
          </a:effectLst>
        </p:spPr>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7"/>
          <p:cNvSpPr/>
          <p:nvPr/>
        </p:nvSpPr>
        <p:spPr>
          <a:xfrm>
            <a:off x="228600" y="228600"/>
            <a:ext cx="8695944" cy="2468880"/>
          </a:xfrm>
          <a:prstGeom prst="roundRect">
            <a:avLst>
              <a:gd fmla="val 3362"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ndara"/>
              <a:ea typeface="Candara"/>
              <a:cs typeface="Candara"/>
              <a:sym typeface="Candara"/>
            </a:endParaRPr>
          </a:p>
        </p:txBody>
      </p:sp>
      <p:grpSp>
        <p:nvGrpSpPr>
          <p:cNvPr id="7" name="Google Shape;7;p17"/>
          <p:cNvGrpSpPr/>
          <p:nvPr/>
        </p:nvGrpSpPr>
        <p:grpSpPr>
          <a:xfrm>
            <a:off x="211665" y="1679429"/>
            <a:ext cx="8723376" cy="1329874"/>
            <a:chOff x="-3905251" y="4294188"/>
            <a:chExt cx="13027839" cy="1892300"/>
          </a:xfrm>
        </p:grpSpPr>
        <p:sp>
          <p:nvSpPr>
            <p:cNvPr id="8" name="Google Shape;8;p17"/>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 name="Google Shape;9;p17"/>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0" name="Google Shape;10;p17"/>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1" name="Google Shape;11;p17"/>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 name="Google Shape;12;p17"/>
            <p:cNvSpPr/>
            <p:nvPr/>
          </p:nvSpPr>
          <p:spPr>
            <a:xfrm>
              <a:off x="-3905251" y="4294188"/>
              <a:ext cx="13027839"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13" name="Google Shape;13;p17"/>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rgbClr val="FFFFFF"/>
              </a:buClr>
              <a:buSzPts val="4400"/>
              <a:buFont typeface="Candara"/>
              <a:buNone/>
              <a:defRPr b="0" i="0" sz="4400" u="none" cap="none" strike="noStrike">
                <a:solidFill>
                  <a:srgbClr val="FFFFFF"/>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4" name="Google Shape;14;p17"/>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sz="1000">
                <a:solidFill>
                  <a:schemeClr val="dk2"/>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2pPr>
            <a:lvl3pPr lvl="2"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3pPr>
            <a:lvl4pPr lvl="3"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4pPr>
            <a:lvl5pPr lvl="4"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5pPr>
            <a:lvl6pPr lvl="5"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6pPr>
            <a:lvl7pPr lvl="6"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7pPr>
            <a:lvl8pPr lvl="7"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8pPr>
            <a:lvl9pPr lvl="8"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9pPr>
          </a:lstStyle>
          <a:p/>
        </p:txBody>
      </p:sp>
      <p:sp>
        <p:nvSpPr>
          <p:cNvPr id="15" name="Google Shape;15;p17"/>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000">
                <a:solidFill>
                  <a:schemeClr val="dk2"/>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2pPr>
            <a:lvl3pPr lvl="2"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3pPr>
            <a:lvl4pPr lvl="3"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4pPr>
            <a:lvl5pPr lvl="4"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5pPr>
            <a:lvl6pPr lvl="5"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6pPr>
            <a:lvl7pPr lvl="6"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7pPr>
            <a:lvl8pPr lvl="7"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8pPr>
            <a:lvl9pPr lvl="8"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9pPr>
          </a:lstStyle>
          <a:p/>
        </p:txBody>
      </p:sp>
      <p:sp>
        <p:nvSpPr>
          <p:cNvPr id="16" name="Google Shape;16;p17"/>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sz="1000" u="none">
                <a:solidFill>
                  <a:schemeClr val="dk2"/>
                </a:solidFill>
                <a:latin typeface="Candara"/>
                <a:ea typeface="Candara"/>
                <a:cs typeface="Candara"/>
                <a:sym typeface="Candara"/>
              </a:defRPr>
            </a:lvl1pPr>
            <a:lvl2pPr indent="0" lvl="1" marL="0" marR="0" rtl="0" algn="ctr">
              <a:spcBef>
                <a:spcPts val="0"/>
              </a:spcBef>
              <a:buNone/>
              <a:defRPr b="0" sz="1000" u="none">
                <a:solidFill>
                  <a:schemeClr val="dk2"/>
                </a:solidFill>
                <a:latin typeface="Candara"/>
                <a:ea typeface="Candara"/>
                <a:cs typeface="Candara"/>
                <a:sym typeface="Candara"/>
              </a:defRPr>
            </a:lvl2pPr>
            <a:lvl3pPr indent="0" lvl="2" marL="0" marR="0" rtl="0" algn="ctr">
              <a:spcBef>
                <a:spcPts val="0"/>
              </a:spcBef>
              <a:buNone/>
              <a:defRPr b="0" sz="1000" u="none">
                <a:solidFill>
                  <a:schemeClr val="dk2"/>
                </a:solidFill>
                <a:latin typeface="Candara"/>
                <a:ea typeface="Candara"/>
                <a:cs typeface="Candara"/>
                <a:sym typeface="Candara"/>
              </a:defRPr>
            </a:lvl3pPr>
            <a:lvl4pPr indent="0" lvl="3" marL="0" marR="0" rtl="0" algn="ctr">
              <a:spcBef>
                <a:spcPts val="0"/>
              </a:spcBef>
              <a:buNone/>
              <a:defRPr b="0" sz="1000" u="none">
                <a:solidFill>
                  <a:schemeClr val="dk2"/>
                </a:solidFill>
                <a:latin typeface="Candara"/>
                <a:ea typeface="Candara"/>
                <a:cs typeface="Candara"/>
                <a:sym typeface="Candara"/>
              </a:defRPr>
            </a:lvl4pPr>
            <a:lvl5pPr indent="0" lvl="4" marL="0" marR="0" rtl="0" algn="ctr">
              <a:spcBef>
                <a:spcPts val="0"/>
              </a:spcBef>
              <a:buNone/>
              <a:defRPr b="0" sz="1000" u="none">
                <a:solidFill>
                  <a:schemeClr val="dk2"/>
                </a:solidFill>
                <a:latin typeface="Candara"/>
                <a:ea typeface="Candara"/>
                <a:cs typeface="Candara"/>
                <a:sym typeface="Candara"/>
              </a:defRPr>
            </a:lvl5pPr>
            <a:lvl6pPr indent="0" lvl="5" marL="0" marR="0" rtl="0" algn="ctr">
              <a:spcBef>
                <a:spcPts val="0"/>
              </a:spcBef>
              <a:buNone/>
              <a:defRPr b="0" sz="1000" u="none">
                <a:solidFill>
                  <a:schemeClr val="dk2"/>
                </a:solidFill>
                <a:latin typeface="Candara"/>
                <a:ea typeface="Candara"/>
                <a:cs typeface="Candara"/>
                <a:sym typeface="Candara"/>
              </a:defRPr>
            </a:lvl6pPr>
            <a:lvl7pPr indent="0" lvl="6" marL="0" marR="0" rtl="0" algn="ctr">
              <a:spcBef>
                <a:spcPts val="0"/>
              </a:spcBef>
              <a:buNone/>
              <a:defRPr b="0" sz="1000" u="none">
                <a:solidFill>
                  <a:schemeClr val="dk2"/>
                </a:solidFill>
                <a:latin typeface="Candara"/>
                <a:ea typeface="Candara"/>
                <a:cs typeface="Candara"/>
                <a:sym typeface="Candara"/>
              </a:defRPr>
            </a:lvl7pPr>
            <a:lvl8pPr indent="0" lvl="7" marL="0" marR="0" rtl="0" algn="ctr">
              <a:spcBef>
                <a:spcPts val="0"/>
              </a:spcBef>
              <a:buNone/>
              <a:defRPr b="0" sz="1000" u="none">
                <a:solidFill>
                  <a:schemeClr val="dk2"/>
                </a:solidFill>
                <a:latin typeface="Candara"/>
                <a:ea typeface="Candara"/>
                <a:cs typeface="Candara"/>
                <a:sym typeface="Candara"/>
              </a:defRPr>
            </a:lvl8pPr>
            <a:lvl9pPr indent="0" lvl="8" marL="0" marR="0" rtl="0" algn="ctr">
              <a:spcBef>
                <a:spcPts val="0"/>
              </a:spcBef>
              <a:buNone/>
              <a:defRPr b="0" sz="1000" u="none">
                <a:solidFill>
                  <a:schemeClr val="dk2"/>
                </a:solidFill>
                <a:latin typeface="Candara"/>
                <a:ea typeface="Candara"/>
                <a:cs typeface="Candara"/>
                <a:sym typeface="Candara"/>
              </a:defRPr>
            </a:lvl9pPr>
          </a:lstStyle>
          <a:p>
            <a:pPr indent="0" lvl="0" marL="0" rtl="0" algn="ctr">
              <a:spcBef>
                <a:spcPts val="0"/>
              </a:spcBef>
              <a:spcAft>
                <a:spcPts val="0"/>
              </a:spcAft>
              <a:buNone/>
            </a:pPr>
            <a:fld id="{00000000-1234-1234-1234-123412341234}" type="slidenum">
              <a:rPr lang="es-ES"/>
              <a:t>‹#›</a:t>
            </a:fld>
            <a:endParaRPr/>
          </a:p>
        </p:txBody>
      </p:sp>
      <p:sp>
        <p:nvSpPr>
          <p:cNvPr id="17" name="Google Shape;17;p17"/>
          <p:cNvSpPr txBox="1"/>
          <p:nvPr>
            <p:ph idx="1" type="body"/>
          </p:nvPr>
        </p:nvSpPr>
        <p:spPr>
          <a:xfrm>
            <a:off x="872067" y="2675467"/>
            <a:ext cx="7408333" cy="3450696"/>
          </a:xfrm>
          <a:prstGeom prst="rect">
            <a:avLst/>
          </a:prstGeom>
          <a:noFill/>
          <a:ln>
            <a:noFill/>
          </a:ln>
        </p:spPr>
        <p:txBody>
          <a:bodyPr anchorCtr="0" anchor="t" bIns="45700" lIns="91425" spcFirstLastPara="1" rIns="91425" wrap="square" tIns="45700">
            <a:normAutofit/>
          </a:bodyPr>
          <a:lstStyle>
            <a:lvl1pPr indent="-381000" lvl="0" marL="457200" marR="0" rtl="0" algn="l">
              <a:spcBef>
                <a:spcPts val="480"/>
              </a:spcBef>
              <a:spcAft>
                <a:spcPts val="0"/>
              </a:spcAft>
              <a:buClr>
                <a:schemeClr val="accent1"/>
              </a:buClr>
              <a:buSzPts val="2400"/>
              <a:buFont typeface="Noto Sans Symbols"/>
              <a:buChar char="*"/>
              <a:defRPr b="0" i="0" sz="2400" u="none" cap="none" strike="noStrike">
                <a:solidFill>
                  <a:schemeClr val="dk2"/>
                </a:solidFill>
                <a:latin typeface="Candara"/>
                <a:ea typeface="Candara"/>
                <a:cs typeface="Candara"/>
                <a:sym typeface="Candara"/>
              </a:defRPr>
            </a:lvl1pPr>
            <a:lvl2pPr indent="-368300" lvl="1" marL="914400" marR="0" rtl="0" algn="l">
              <a:spcBef>
                <a:spcPts val="440"/>
              </a:spcBef>
              <a:spcAft>
                <a:spcPts val="0"/>
              </a:spcAft>
              <a:buClr>
                <a:schemeClr val="accent1"/>
              </a:buClr>
              <a:buSzPts val="2200"/>
              <a:buFont typeface="Noto Sans Symbols"/>
              <a:buChar char="*"/>
              <a:defRPr b="0" i="0" sz="2200" u="none" cap="none" strike="noStrike">
                <a:solidFill>
                  <a:schemeClr val="dk2"/>
                </a:solidFill>
                <a:latin typeface="Candara"/>
                <a:ea typeface="Candara"/>
                <a:cs typeface="Candara"/>
                <a:sym typeface="Candara"/>
              </a:defRPr>
            </a:lvl2pPr>
            <a:lvl3pPr indent="-355600" lvl="2" marL="1371600" marR="0" rtl="0" algn="l">
              <a:spcBef>
                <a:spcPts val="400"/>
              </a:spcBef>
              <a:spcAft>
                <a:spcPts val="0"/>
              </a:spcAft>
              <a:buClr>
                <a:schemeClr val="accent1"/>
              </a:buClr>
              <a:buSzPts val="2000"/>
              <a:buFont typeface="Noto Sans Symbols"/>
              <a:buChar char="*"/>
              <a:defRPr b="0" i="0" sz="2000" u="none" cap="none" strike="noStrike">
                <a:solidFill>
                  <a:schemeClr val="dk2"/>
                </a:solidFill>
                <a:latin typeface="Candara"/>
                <a:ea typeface="Candara"/>
                <a:cs typeface="Candara"/>
                <a:sym typeface="Candara"/>
              </a:defRPr>
            </a:lvl3pPr>
            <a:lvl4pPr indent="-342900" lvl="3" marL="1828800" marR="0" rtl="0" algn="l">
              <a:spcBef>
                <a:spcPts val="360"/>
              </a:spcBef>
              <a:spcAft>
                <a:spcPts val="0"/>
              </a:spcAft>
              <a:buClr>
                <a:schemeClr val="accent1"/>
              </a:buClr>
              <a:buSzPts val="1800"/>
              <a:buFont typeface="Noto Sans Symbols"/>
              <a:buChar char="*"/>
              <a:defRPr b="0" i="0" sz="1800" u="none" cap="none" strike="noStrike">
                <a:solidFill>
                  <a:schemeClr val="dk2"/>
                </a:solidFill>
                <a:latin typeface="Candara"/>
                <a:ea typeface="Candara"/>
                <a:cs typeface="Candara"/>
                <a:sym typeface="Candara"/>
              </a:defRPr>
            </a:lvl4pPr>
            <a:lvl5pPr indent="-330200" lvl="4" marL="2286000" marR="0" rtl="0" algn="l">
              <a:spcBef>
                <a:spcPts val="320"/>
              </a:spcBef>
              <a:spcAft>
                <a:spcPts val="0"/>
              </a:spcAft>
              <a:buClr>
                <a:schemeClr val="accent1"/>
              </a:buClr>
              <a:buSzPts val="1600"/>
              <a:buFont typeface="Noto Sans Symbols"/>
              <a:buChar char="*"/>
              <a:defRPr b="0" i="0" sz="1600" u="none" cap="none" strike="noStrike">
                <a:solidFill>
                  <a:schemeClr val="dk2"/>
                </a:solidFill>
                <a:latin typeface="Candara"/>
                <a:ea typeface="Candara"/>
                <a:cs typeface="Candara"/>
                <a:sym typeface="Candara"/>
              </a:defRPr>
            </a:lvl5pPr>
            <a:lvl6pPr indent="-317500" lvl="5" marL="27432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6pPr>
            <a:lvl7pPr indent="-317500" lvl="6" marL="32004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7pPr>
            <a:lvl8pPr indent="-317500" lvl="7" marL="36576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8pPr>
            <a:lvl9pPr indent="-317500" lvl="8" marL="41148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
          <p:cNvSpPr txBox="1"/>
          <p:nvPr>
            <p:ph type="ctrTitle"/>
          </p:nvPr>
        </p:nvSpPr>
        <p:spPr>
          <a:xfrm>
            <a:off x="683568" y="2492896"/>
            <a:ext cx="7772400" cy="1780108"/>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lt1"/>
              </a:buClr>
              <a:buSzPts val="8000"/>
              <a:buFont typeface="Candara"/>
              <a:buNone/>
            </a:pPr>
            <a:r>
              <a:rPr b="1" lang="es-ES" sz="8000">
                <a:solidFill>
                  <a:schemeClr val="lt1"/>
                </a:solidFill>
                <a:latin typeface="Arial"/>
                <a:ea typeface="Arial"/>
                <a:cs typeface="Arial"/>
                <a:sym typeface="Arial"/>
              </a:rPr>
              <a:t>MÓDULO</a:t>
            </a:r>
            <a:r>
              <a:rPr b="1" lang="es-ES" sz="8000">
                <a:solidFill>
                  <a:schemeClr val="lt1"/>
                </a:solidFill>
                <a:latin typeface="Arial"/>
                <a:ea typeface="Arial"/>
                <a:cs typeface="Arial"/>
                <a:sym typeface="Arial"/>
              </a:rPr>
              <a:t> </a:t>
            </a:r>
            <a:br>
              <a:rPr b="1" lang="es-ES" sz="8000">
                <a:solidFill>
                  <a:schemeClr val="lt1"/>
                </a:solidFill>
                <a:latin typeface="Arial"/>
                <a:ea typeface="Arial"/>
                <a:cs typeface="Arial"/>
                <a:sym typeface="Arial"/>
              </a:rPr>
            </a:br>
            <a:r>
              <a:rPr b="1" lang="es-ES" sz="8000">
                <a:solidFill>
                  <a:schemeClr val="lt1"/>
                </a:solidFill>
                <a:latin typeface="Arial"/>
                <a:ea typeface="Arial"/>
                <a:cs typeface="Arial"/>
                <a:sym typeface="Arial"/>
              </a:rPr>
              <a:t>1</a:t>
            </a:r>
            <a:endParaRPr b="1" sz="8000">
              <a:solidFill>
                <a:schemeClr val="lt1"/>
              </a:solidFill>
              <a:latin typeface="Arial"/>
              <a:ea typeface="Arial"/>
              <a:cs typeface="Arial"/>
              <a:sym typeface="Arial"/>
            </a:endParaRPr>
          </a:p>
          <a:p>
            <a:pPr indent="0" lvl="0" marL="0" rtl="0" algn="ctr">
              <a:spcBef>
                <a:spcPts val="0"/>
              </a:spcBef>
              <a:spcAft>
                <a:spcPts val="0"/>
              </a:spcAft>
              <a:buClr>
                <a:schemeClr val="lt1"/>
              </a:buClr>
              <a:buSzPts val="8000"/>
              <a:buFont typeface="Candara"/>
              <a:buNone/>
            </a:pPr>
            <a:r>
              <a:rPr b="1" lang="es-ES" sz="3900">
                <a:solidFill>
                  <a:schemeClr val="lt1"/>
                </a:solidFill>
                <a:latin typeface="Arial"/>
                <a:ea typeface="Arial"/>
                <a:cs typeface="Arial"/>
                <a:sym typeface="Arial"/>
              </a:rPr>
              <a:t>POLÍTICA</a:t>
            </a:r>
            <a:r>
              <a:rPr b="1" lang="es-ES" sz="3900">
                <a:solidFill>
                  <a:schemeClr val="lt1"/>
                </a:solidFill>
                <a:latin typeface="Arial"/>
                <a:ea typeface="Arial"/>
                <a:cs typeface="Arial"/>
                <a:sym typeface="Arial"/>
              </a:rPr>
              <a:t> CRIMINAL</a:t>
            </a:r>
            <a:endParaRPr sz="5000">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7"/>
          <p:cNvSpPr txBox="1"/>
          <p:nvPr>
            <p:ph idx="1" type="body"/>
          </p:nvPr>
        </p:nvSpPr>
        <p:spPr>
          <a:xfrm>
            <a:off x="303300" y="1462425"/>
            <a:ext cx="8537400" cy="5151900"/>
          </a:xfrm>
          <a:prstGeom prst="rect">
            <a:avLst/>
          </a:prstGeom>
          <a:noFill/>
          <a:ln>
            <a:noFill/>
          </a:ln>
        </p:spPr>
        <p:txBody>
          <a:bodyPr anchorCtr="0" anchor="t" bIns="45700" lIns="91425" spcFirstLastPara="1" rIns="91425" wrap="square" tIns="45700">
            <a:noAutofit/>
          </a:bodyPr>
          <a:lstStyle/>
          <a:p>
            <a:pPr indent="-241128" lvl="0" marL="274320" rtl="0" algn="ctr">
              <a:lnSpc>
                <a:spcPct val="150000"/>
              </a:lnSpc>
              <a:spcBef>
                <a:spcPts val="0"/>
              </a:spcBef>
              <a:spcAft>
                <a:spcPts val="0"/>
              </a:spcAft>
              <a:buSzPts val="1877"/>
              <a:buChar char="*"/>
            </a:pPr>
            <a:r>
              <a:rPr lang="es-ES" sz="1877">
                <a:latin typeface="Arial"/>
                <a:ea typeface="Arial"/>
                <a:cs typeface="Arial"/>
                <a:sym typeface="Arial"/>
              </a:rPr>
              <a:t>De la s</a:t>
            </a:r>
            <a:r>
              <a:rPr lang="es-ES" sz="1877">
                <a:latin typeface="Arial"/>
                <a:ea typeface="Arial"/>
                <a:cs typeface="Arial"/>
                <a:sym typeface="Arial"/>
              </a:rPr>
              <a:t>obreutilización de las FFSS en los 80´ se pasó  a la </a:t>
            </a:r>
            <a:r>
              <a:rPr b="1" lang="es-ES" sz="1877">
                <a:latin typeface="Arial"/>
                <a:ea typeface="Arial"/>
                <a:cs typeface="Arial"/>
                <a:sym typeface="Arial"/>
              </a:rPr>
              <a:t>sobreutilización del poder judicial en los 90´.</a:t>
            </a:r>
            <a:endParaRPr sz="1877">
              <a:latin typeface="Arial"/>
              <a:ea typeface="Arial"/>
              <a:cs typeface="Arial"/>
              <a:sym typeface="Arial"/>
            </a:endParaRPr>
          </a:p>
          <a:p>
            <a:pPr indent="-241128" lvl="0" marL="274320" rtl="0" algn="ctr">
              <a:lnSpc>
                <a:spcPct val="150000"/>
              </a:lnSpc>
              <a:spcBef>
                <a:spcPts val="480"/>
              </a:spcBef>
              <a:spcAft>
                <a:spcPts val="0"/>
              </a:spcAft>
              <a:buSzPts val="1877"/>
              <a:buFont typeface="Arial"/>
              <a:buChar char="*"/>
            </a:pPr>
            <a:r>
              <a:rPr lang="es-ES" sz="1877">
                <a:latin typeface="Arial"/>
                <a:ea typeface="Arial"/>
                <a:cs typeface="Arial"/>
                <a:sym typeface="Arial"/>
              </a:rPr>
              <a:t>Argentina 90´: Pobreza (25%); desocupación (18%); fuerte proceso de desindustrialización por apertura indiscriminada de importaciones.</a:t>
            </a:r>
            <a:endParaRPr sz="1877">
              <a:latin typeface="Arial"/>
              <a:ea typeface="Arial"/>
              <a:cs typeface="Arial"/>
              <a:sym typeface="Arial"/>
            </a:endParaRPr>
          </a:p>
          <a:p>
            <a:pPr indent="-241128" lvl="0" marL="274320" rtl="0" algn="ctr">
              <a:lnSpc>
                <a:spcPct val="150000"/>
              </a:lnSpc>
              <a:spcBef>
                <a:spcPts val="480"/>
              </a:spcBef>
              <a:spcAft>
                <a:spcPts val="0"/>
              </a:spcAft>
              <a:buSzPts val="1877"/>
              <a:buFont typeface="Arial"/>
              <a:buChar char="*"/>
            </a:pPr>
            <a:r>
              <a:rPr b="1" lang="es-ES" sz="1877">
                <a:latin typeface="Arial"/>
                <a:ea typeface="Arial"/>
                <a:cs typeface="Arial"/>
                <a:sym typeface="Arial"/>
              </a:rPr>
              <a:t>Crecimiento de delitos contra la propiedad.</a:t>
            </a:r>
            <a:endParaRPr sz="1877">
              <a:latin typeface="Arial"/>
              <a:ea typeface="Arial"/>
              <a:cs typeface="Arial"/>
              <a:sym typeface="Arial"/>
            </a:endParaRPr>
          </a:p>
          <a:p>
            <a:pPr indent="-241128" lvl="0" marL="274320" rtl="0" algn="ctr">
              <a:lnSpc>
                <a:spcPct val="150000"/>
              </a:lnSpc>
              <a:spcBef>
                <a:spcPts val="480"/>
              </a:spcBef>
              <a:spcAft>
                <a:spcPts val="0"/>
              </a:spcAft>
              <a:buSzPts val="1877"/>
              <a:buFont typeface="Arial"/>
              <a:buChar char="*"/>
            </a:pPr>
            <a:r>
              <a:rPr b="1" lang="es-ES" sz="1877">
                <a:latin typeface="Arial"/>
                <a:ea typeface="Arial"/>
                <a:cs typeface="Arial"/>
                <a:sym typeface="Arial"/>
              </a:rPr>
              <a:t>Poder Político recurre al Poder Judicial porque se da cuenta que con las FFSS no le alcanza.</a:t>
            </a:r>
            <a:endParaRPr sz="1877">
              <a:latin typeface="Arial"/>
              <a:ea typeface="Arial"/>
              <a:cs typeface="Arial"/>
              <a:sym typeface="Arial"/>
            </a:endParaRPr>
          </a:p>
          <a:p>
            <a:pPr indent="-216919" lvl="0" marL="274320" rtl="0" algn="ctr">
              <a:lnSpc>
                <a:spcPct val="150000"/>
              </a:lnSpc>
              <a:spcBef>
                <a:spcPts val="480"/>
              </a:spcBef>
              <a:spcAft>
                <a:spcPts val="0"/>
              </a:spcAft>
              <a:buSzPts val="1496"/>
              <a:buChar char="*"/>
            </a:pPr>
            <a:r>
              <a:rPr lang="es-ES" sz="1877">
                <a:latin typeface="Arial"/>
                <a:ea typeface="Arial"/>
                <a:cs typeface="Arial"/>
                <a:sym typeface="Arial"/>
              </a:rPr>
              <a:t> Se vislumbra </a:t>
            </a:r>
            <a:r>
              <a:rPr b="1" lang="es-ES" sz="1877">
                <a:latin typeface="Arial"/>
                <a:ea typeface="Arial"/>
                <a:cs typeface="Arial"/>
                <a:sym typeface="Arial"/>
              </a:rPr>
              <a:t>desde 1995 en adelante una mayor cantidad de personas privadas de la libertad</a:t>
            </a:r>
            <a:r>
              <a:rPr lang="es-ES" sz="1877">
                <a:latin typeface="Arial"/>
                <a:ea typeface="Arial"/>
                <a:cs typeface="Arial"/>
                <a:sym typeface="Arial"/>
              </a:rPr>
              <a:t>, la incorporación de institutos procesales del derecho anglosajón, modificación de leyes para mayor punibilidad (SJP y JA), se reorganiza el fuero federal (ley 24.050) y se crea el PJ CABA. </a:t>
            </a:r>
            <a:r>
              <a:rPr lang="es-ES" sz="1796">
                <a:latin typeface="Arial"/>
                <a:ea typeface="Arial"/>
                <a:cs typeface="Arial"/>
                <a:sym typeface="Arial"/>
              </a:rPr>
              <a:t> </a:t>
            </a:r>
            <a:endParaRPr sz="1796">
              <a:latin typeface="Arial"/>
              <a:ea typeface="Arial"/>
              <a:cs typeface="Arial"/>
              <a:sym typeface="Arial"/>
            </a:endParaRPr>
          </a:p>
          <a:p>
            <a:pPr indent="-121920" lvl="0" marL="274320" rtl="0" algn="just">
              <a:spcBef>
                <a:spcPts val="480"/>
              </a:spcBef>
              <a:spcAft>
                <a:spcPts val="0"/>
              </a:spcAft>
              <a:buSzPts val="780"/>
              <a:buNone/>
            </a:pPr>
            <a:r>
              <a:t/>
            </a:r>
            <a:endParaRPr sz="1080">
              <a:latin typeface="Arial"/>
              <a:ea typeface="Arial"/>
              <a:cs typeface="Arial"/>
              <a:sym typeface="Arial"/>
            </a:endParaRPr>
          </a:p>
          <a:p>
            <a:pPr indent="-121920" lvl="0" marL="274320" rtl="0" algn="l">
              <a:spcBef>
                <a:spcPts val="480"/>
              </a:spcBef>
              <a:spcAft>
                <a:spcPts val="0"/>
              </a:spcAft>
              <a:buSzPts val="780"/>
              <a:buNone/>
            </a:pPr>
            <a:r>
              <a:t/>
            </a:r>
            <a:endParaRPr sz="1080">
              <a:latin typeface="Arial"/>
              <a:ea typeface="Arial"/>
              <a:cs typeface="Arial"/>
              <a:sym typeface="Arial"/>
            </a:endParaRPr>
          </a:p>
        </p:txBody>
      </p:sp>
      <p:sp>
        <p:nvSpPr>
          <p:cNvPr id="185" name="Google Shape;185;p7"/>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4400"/>
              <a:buFont typeface="Candara"/>
              <a:buNone/>
            </a:pPr>
            <a:r>
              <a:rPr lang="es-ES"/>
              <a:t>CONTEXTO HISTÓRICO (90´-2000)</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8"/>
          <p:cNvSpPr txBox="1"/>
          <p:nvPr>
            <p:ph idx="1" type="body"/>
          </p:nvPr>
        </p:nvSpPr>
        <p:spPr>
          <a:xfrm>
            <a:off x="457200" y="1744250"/>
            <a:ext cx="8291400" cy="4775400"/>
          </a:xfrm>
          <a:prstGeom prst="rect">
            <a:avLst/>
          </a:prstGeom>
          <a:noFill/>
          <a:ln>
            <a:noFill/>
          </a:ln>
        </p:spPr>
        <p:txBody>
          <a:bodyPr anchorCtr="0" anchor="t" bIns="45700" lIns="91425" spcFirstLastPara="1" rIns="91425" wrap="square" tIns="45700">
            <a:normAutofit/>
          </a:bodyPr>
          <a:lstStyle/>
          <a:p>
            <a:pPr indent="-274320" lvl="0" marL="274320" marR="0" rtl="0" algn="ctr">
              <a:spcBef>
                <a:spcPts val="0"/>
              </a:spcBef>
              <a:spcAft>
                <a:spcPts val="0"/>
              </a:spcAft>
              <a:buClr>
                <a:srgbClr val="31B6FD"/>
              </a:buClr>
              <a:buSzPts val="2400"/>
              <a:buFont typeface="Noto Sans Symbols"/>
              <a:buChar char="*"/>
            </a:pPr>
            <a:r>
              <a:rPr b="1" i="0" lang="es-ES" u="none" cap="none" strike="noStrike">
                <a:solidFill>
                  <a:srgbClr val="073E87"/>
                </a:solidFill>
                <a:latin typeface="Candara"/>
                <a:ea typeface="Candara"/>
                <a:cs typeface="Candara"/>
                <a:sym typeface="Candara"/>
              </a:rPr>
              <a:t>A partir de los años 2000´</a:t>
            </a:r>
            <a:r>
              <a:rPr b="0" i="0" lang="es-ES" u="none" cap="none" strike="noStrike">
                <a:solidFill>
                  <a:srgbClr val="073E87"/>
                </a:solidFill>
                <a:latin typeface="Candara"/>
                <a:ea typeface="Candara"/>
                <a:cs typeface="Candara"/>
                <a:sym typeface="Candara"/>
              </a:rPr>
              <a:t>, en un contexto social y político de gran debilidad (50% pobreza, 25% desocupación, pico de HD.) </a:t>
            </a:r>
            <a:endParaRPr/>
          </a:p>
          <a:p>
            <a:pPr indent="-274320" lvl="0" marL="274320" marR="0" rtl="0" algn="ctr">
              <a:spcBef>
                <a:spcPts val="480"/>
              </a:spcBef>
              <a:spcAft>
                <a:spcPts val="0"/>
              </a:spcAft>
              <a:buClr>
                <a:srgbClr val="31B6FD"/>
              </a:buClr>
              <a:buSzPts val="2400"/>
              <a:buFont typeface="Noto Sans Symbols"/>
              <a:buChar char="*"/>
            </a:pPr>
            <a:r>
              <a:rPr b="1" i="0" lang="es-ES" u="none" cap="none" strike="noStrike">
                <a:solidFill>
                  <a:srgbClr val="073E87"/>
                </a:solidFill>
                <a:latin typeface="Candara"/>
                <a:ea typeface="Candara"/>
                <a:cs typeface="Candara"/>
                <a:sym typeface="Candara"/>
              </a:rPr>
              <a:t>Capital empresario deja de ser industrial pasa a ser especulativo / comienza el asistencialismo estatal</a:t>
            </a:r>
            <a:r>
              <a:rPr b="0" i="0" lang="es-ES" u="none" cap="none" strike="noStrike">
                <a:solidFill>
                  <a:srgbClr val="073E87"/>
                </a:solidFill>
                <a:latin typeface="Candara"/>
                <a:ea typeface="Candara"/>
                <a:cs typeface="Candara"/>
                <a:sym typeface="Candara"/>
              </a:rPr>
              <a:t>.  </a:t>
            </a:r>
            <a:endParaRPr/>
          </a:p>
          <a:p>
            <a:pPr indent="-274320" lvl="0" marL="274320" marR="0" rtl="0" algn="ctr">
              <a:spcBef>
                <a:spcPts val="480"/>
              </a:spcBef>
              <a:spcAft>
                <a:spcPts val="0"/>
              </a:spcAft>
              <a:buClr>
                <a:srgbClr val="31B6FD"/>
              </a:buClr>
              <a:buSzPts val="2400"/>
              <a:buFont typeface="Noto Sans Symbols"/>
              <a:buChar char="*"/>
            </a:pPr>
            <a:r>
              <a:rPr b="1" lang="es-ES">
                <a:solidFill>
                  <a:srgbClr val="073E87"/>
                </a:solidFill>
              </a:rPr>
              <a:t>A partir del 2003</a:t>
            </a:r>
            <a:r>
              <a:rPr lang="es-ES">
                <a:solidFill>
                  <a:srgbClr val="073E87"/>
                </a:solidFill>
                <a:latin typeface="Candara"/>
                <a:ea typeface="Candara"/>
                <a:cs typeface="Candara"/>
                <a:sym typeface="Candara"/>
              </a:rPr>
              <a:t>, pese al crecimiento del empleo, el desendeudamiento internacional y el fortalecimiento de los niveles económicos, </a:t>
            </a:r>
            <a:r>
              <a:rPr b="1" lang="es-ES">
                <a:solidFill>
                  <a:srgbClr val="073E87"/>
                </a:solidFill>
                <a:latin typeface="Candara"/>
                <a:ea typeface="Candara"/>
                <a:cs typeface="Candara"/>
                <a:sym typeface="Candara"/>
              </a:rPr>
              <a:t>el delito vuelve a crecer</a:t>
            </a:r>
            <a:r>
              <a:rPr lang="es-ES">
                <a:solidFill>
                  <a:srgbClr val="073E87"/>
                </a:solidFill>
                <a:latin typeface="Candara"/>
                <a:ea typeface="Candara"/>
                <a:cs typeface="Candara"/>
                <a:sym typeface="Candara"/>
              </a:rPr>
              <a:t>, principalmente contra la propiedad y el narcotráfico, y un porcentaje de la pobreza se considera estructural.</a:t>
            </a:r>
            <a:endParaRPr b="0" i="0" u="none" cap="none" strike="noStrike">
              <a:solidFill>
                <a:srgbClr val="073E87"/>
              </a:solidFill>
              <a:latin typeface="Candara"/>
              <a:ea typeface="Candara"/>
              <a:cs typeface="Candara"/>
              <a:sym typeface="Candara"/>
            </a:endParaRPr>
          </a:p>
          <a:p>
            <a:pPr indent="-274320" lvl="0" marL="274320" marR="0" rtl="0" algn="ctr">
              <a:spcBef>
                <a:spcPts val="480"/>
              </a:spcBef>
              <a:spcAft>
                <a:spcPts val="0"/>
              </a:spcAft>
              <a:buClr>
                <a:srgbClr val="31B6FD"/>
              </a:buClr>
              <a:buSzPts val="2400"/>
              <a:buFont typeface="Noto Sans Symbols"/>
              <a:buChar char="*"/>
            </a:pPr>
            <a:r>
              <a:rPr b="1" i="0" lang="es-ES" u="none" cap="none" strike="noStrike">
                <a:solidFill>
                  <a:srgbClr val="073E87"/>
                </a:solidFill>
                <a:latin typeface="Candara"/>
                <a:ea typeface="Candara"/>
                <a:cs typeface="Candara"/>
                <a:sym typeface="Candara"/>
              </a:rPr>
              <a:t>Por eso a partir del 2010 el Poder Ejecutivo recurre a las FFSS Federales. (Cinturón Sur/Centinela. Rosario 2013).</a:t>
            </a:r>
            <a:endParaRPr/>
          </a:p>
          <a:p>
            <a:pPr indent="-121920" lvl="0" marL="274320" rtl="0" algn="l">
              <a:spcBef>
                <a:spcPts val="480"/>
              </a:spcBef>
              <a:spcAft>
                <a:spcPts val="0"/>
              </a:spcAft>
              <a:buSzPts val="2400"/>
              <a:buNone/>
            </a:pPr>
            <a:r>
              <a:t/>
            </a:r>
            <a:endParaRPr/>
          </a:p>
        </p:txBody>
      </p:sp>
      <p:sp>
        <p:nvSpPr>
          <p:cNvPr id="191" name="Google Shape;191;p8"/>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FFFFFF"/>
              </a:buClr>
              <a:buSzPct val="100000"/>
              <a:buFont typeface="Candara"/>
              <a:buNone/>
            </a:pPr>
            <a:r>
              <a:rPr lang="es-ES"/>
              <a:t>CONTEXTO HISTÓRICO (2000-2015)</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g2f43274f717_0_0"/>
          <p:cNvSpPr txBox="1"/>
          <p:nvPr>
            <p:ph idx="1" type="body"/>
          </p:nvPr>
        </p:nvSpPr>
        <p:spPr>
          <a:xfrm>
            <a:off x="363250" y="1712925"/>
            <a:ext cx="8455200" cy="4791300"/>
          </a:xfrm>
          <a:prstGeom prst="rect">
            <a:avLst/>
          </a:prstGeom>
        </p:spPr>
        <p:txBody>
          <a:bodyPr anchorCtr="0" anchor="t" bIns="45700" lIns="91425" spcFirstLastPara="1" rIns="91425" wrap="square" tIns="45700">
            <a:normAutofit fontScale="85000" lnSpcReduction="20000"/>
          </a:bodyPr>
          <a:lstStyle/>
          <a:p>
            <a:pPr indent="-352742" lvl="0" marL="457200" rtl="0" algn="l">
              <a:lnSpc>
                <a:spcPct val="115000"/>
              </a:lnSpc>
              <a:spcBef>
                <a:spcPts val="360"/>
              </a:spcBef>
              <a:spcAft>
                <a:spcPts val="0"/>
              </a:spcAft>
              <a:buSzPct val="92000"/>
              <a:buChar char="*"/>
            </a:pPr>
            <a:r>
              <a:rPr lang="es-ES"/>
              <a:t>La Argentina vuelve al ciclo de endeudamiento económico </a:t>
            </a:r>
            <a:r>
              <a:rPr lang="es-ES" sz="2500"/>
              <a:t>con el préstamo más grande la de historia del FMI (45 mil millones de dólares).</a:t>
            </a:r>
            <a:endParaRPr sz="2500"/>
          </a:p>
          <a:p>
            <a:pPr indent="-358140" lvl="0" marL="457200" rtl="0" algn="l">
              <a:lnSpc>
                <a:spcPct val="115000"/>
              </a:lnSpc>
              <a:spcBef>
                <a:spcPts val="0"/>
              </a:spcBef>
              <a:spcAft>
                <a:spcPts val="0"/>
              </a:spcAft>
              <a:buSzPct val="96000"/>
              <a:buChar char="*"/>
            </a:pPr>
            <a:r>
              <a:rPr lang="es-ES" sz="2500"/>
              <a:t>De a poco se comienza a resquebrajar el salario que en 2015 llegó a ser el más alto en dólares de LATAM, y la inflación vuelve afectar el crecimiento de la economía. </a:t>
            </a:r>
            <a:endParaRPr sz="2500"/>
          </a:p>
          <a:p>
            <a:pPr indent="-358140" lvl="0" marL="457200" rtl="0" algn="l">
              <a:lnSpc>
                <a:spcPct val="115000"/>
              </a:lnSpc>
              <a:spcBef>
                <a:spcPts val="0"/>
              </a:spcBef>
              <a:spcAft>
                <a:spcPts val="0"/>
              </a:spcAft>
              <a:buSzPct val="96000"/>
              <a:buChar char="*"/>
            </a:pPr>
            <a:r>
              <a:rPr lang="es-ES" sz="2500"/>
              <a:t>En ese contexto, la pobreza escaló nuevamente a casi el 55% de la sociedad y, de a poco, comienza a crecer el desempleo.</a:t>
            </a:r>
            <a:endParaRPr sz="2500"/>
          </a:p>
          <a:p>
            <a:pPr indent="-390525" lvl="0" marL="457200" rtl="0" algn="l">
              <a:lnSpc>
                <a:spcPct val="115000"/>
              </a:lnSpc>
              <a:spcBef>
                <a:spcPts val="0"/>
              </a:spcBef>
              <a:spcAft>
                <a:spcPts val="0"/>
              </a:spcAft>
              <a:buSzPct val="120000"/>
              <a:buChar char="*"/>
            </a:pPr>
            <a:r>
              <a:rPr lang="es-ES" sz="2500"/>
              <a:t>En ese contexto hay un exponencial del consumo de drogas en la Argentina.</a:t>
            </a:r>
            <a:endParaRPr sz="2500"/>
          </a:p>
          <a:p>
            <a:pPr indent="-358140" lvl="0" marL="457200" rtl="0" algn="l">
              <a:lnSpc>
                <a:spcPct val="115000"/>
              </a:lnSpc>
              <a:spcBef>
                <a:spcPts val="0"/>
              </a:spcBef>
              <a:spcAft>
                <a:spcPts val="0"/>
              </a:spcAft>
              <a:buSzPct val="96000"/>
              <a:buChar char="*"/>
            </a:pPr>
            <a:r>
              <a:rPr lang="es-ES" sz="2500"/>
              <a:t>Los índices delictivos dejan 2023 con un leve repunte.</a:t>
            </a:r>
            <a:endParaRPr sz="2500"/>
          </a:p>
          <a:p>
            <a:pPr indent="-358140" lvl="0" marL="457200" rtl="0" algn="l">
              <a:lnSpc>
                <a:spcPct val="115000"/>
              </a:lnSpc>
              <a:spcBef>
                <a:spcPts val="0"/>
              </a:spcBef>
              <a:spcAft>
                <a:spcPts val="0"/>
              </a:spcAft>
              <a:buSzPct val="96000"/>
              <a:buChar char="*"/>
            </a:pPr>
            <a:r>
              <a:rPr lang="es-ES" sz="2500"/>
              <a:t>Se planea incorporar a las FFAA a la lucha contra la delincuencia, fundamentalmente contra el narcotráfico.</a:t>
            </a:r>
            <a:endParaRPr sz="2500"/>
          </a:p>
          <a:p>
            <a:pPr indent="0" lvl="0" marL="0" rtl="0" algn="l">
              <a:spcBef>
                <a:spcPts val="360"/>
              </a:spcBef>
              <a:spcAft>
                <a:spcPts val="0"/>
              </a:spcAft>
              <a:buNone/>
            </a:pPr>
            <a:r>
              <a:t/>
            </a:r>
            <a:endParaRPr/>
          </a:p>
        </p:txBody>
      </p:sp>
      <p:sp>
        <p:nvSpPr>
          <p:cNvPr id="197" name="Google Shape;197;g2f43274f717_0_0"/>
          <p:cNvSpPr txBox="1"/>
          <p:nvPr>
            <p:ph type="title"/>
          </p:nvPr>
        </p:nvSpPr>
        <p:spPr>
          <a:xfrm>
            <a:off x="457200" y="338328"/>
            <a:ext cx="8229600" cy="1252800"/>
          </a:xfrm>
          <a:prstGeom prst="rect">
            <a:avLst/>
          </a:prstGeom>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s-ES"/>
              <a:t>CONTEXTO HISTÓRICO (2015-2024)</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9"/>
          <p:cNvSpPr txBox="1"/>
          <p:nvPr>
            <p:ph idx="1" type="body"/>
          </p:nvPr>
        </p:nvSpPr>
        <p:spPr>
          <a:xfrm>
            <a:off x="128400" y="1335100"/>
            <a:ext cx="8594400" cy="5275500"/>
          </a:xfrm>
          <a:prstGeom prst="rect">
            <a:avLst/>
          </a:prstGeom>
          <a:noFill/>
          <a:ln>
            <a:noFill/>
          </a:ln>
        </p:spPr>
        <p:txBody>
          <a:bodyPr anchorCtr="0" anchor="t" bIns="45700" lIns="91425" spcFirstLastPara="1" rIns="91425" wrap="square" tIns="45700">
            <a:normAutofit fontScale="85000" lnSpcReduction="10000"/>
          </a:bodyPr>
          <a:lstStyle/>
          <a:p>
            <a:pPr indent="0" lvl="0" marL="0" marR="0" rtl="0" algn="ctr">
              <a:lnSpc>
                <a:spcPct val="150000"/>
              </a:lnSpc>
              <a:spcBef>
                <a:spcPts val="0"/>
              </a:spcBef>
              <a:spcAft>
                <a:spcPts val="0"/>
              </a:spcAft>
              <a:buNone/>
            </a:pPr>
            <a:r>
              <a:t/>
            </a:r>
            <a:endParaRPr b="1" sz="2513">
              <a:solidFill>
                <a:schemeClr val="dk1"/>
              </a:solidFill>
              <a:latin typeface="Arial"/>
              <a:ea typeface="Arial"/>
              <a:cs typeface="Arial"/>
              <a:sym typeface="Arial"/>
            </a:endParaRPr>
          </a:p>
          <a:p>
            <a:pPr indent="0" lvl="0" marL="0" marR="0" rtl="0" algn="ctr">
              <a:lnSpc>
                <a:spcPct val="150000"/>
              </a:lnSpc>
              <a:spcBef>
                <a:spcPts val="800"/>
              </a:spcBef>
              <a:spcAft>
                <a:spcPts val="0"/>
              </a:spcAft>
              <a:buNone/>
            </a:pPr>
            <a:r>
              <a:rPr b="1" lang="es-ES" sz="2513">
                <a:solidFill>
                  <a:schemeClr val="dk1"/>
                </a:solidFill>
                <a:latin typeface="Arial"/>
                <a:ea typeface="Arial"/>
                <a:cs typeface="Arial"/>
                <a:sym typeface="Arial"/>
              </a:rPr>
              <a:t>Vicio de Eficacia Represiva</a:t>
            </a:r>
            <a:r>
              <a:rPr lang="es-ES" sz="2513">
                <a:solidFill>
                  <a:schemeClr val="dk1"/>
                </a:solidFill>
                <a:latin typeface="Arial"/>
                <a:ea typeface="Arial"/>
                <a:cs typeface="Arial"/>
                <a:sym typeface="Arial"/>
              </a:rPr>
              <a:t>: Para que una intervención sea eficaz, las Fuerzas de seguridad deben generar más violencia que aquella que intentan prevenir. Para esta concepción, la seguridad ciudadana se mide por la virulencia de los medios represivos estatales y no por su capacidad de prevenir situaciones conflictivas. </a:t>
            </a:r>
            <a:endParaRPr sz="2513">
              <a:solidFill>
                <a:schemeClr val="dk1"/>
              </a:solidFill>
              <a:latin typeface="Arial"/>
              <a:ea typeface="Arial"/>
              <a:cs typeface="Arial"/>
              <a:sym typeface="Arial"/>
            </a:endParaRPr>
          </a:p>
          <a:p>
            <a:pPr indent="0" lvl="0" marL="0" marR="0" rtl="0" algn="ctr">
              <a:lnSpc>
                <a:spcPct val="150000"/>
              </a:lnSpc>
              <a:spcBef>
                <a:spcPts val="800"/>
              </a:spcBef>
              <a:spcAft>
                <a:spcPts val="0"/>
              </a:spcAft>
              <a:buNone/>
            </a:pPr>
            <a:r>
              <a:rPr lang="es-ES" sz="2513">
                <a:solidFill>
                  <a:schemeClr val="dk1"/>
                </a:solidFill>
                <a:latin typeface="Arial"/>
                <a:ea typeface="Arial"/>
                <a:cs typeface="Arial"/>
                <a:sym typeface="Arial"/>
              </a:rPr>
              <a:t>En ese sentido, el objetivo de la intervención de las FFSS es poner en “orden” toda situación que se autoperciba como desordenada o fuera de control, prescindiendo de cualquier otro tipo de análisis o herramienta que evite su intromisión violenta y apacigüe el conflicto. </a:t>
            </a:r>
            <a:endParaRPr/>
          </a:p>
          <a:p>
            <a:pPr indent="0" lvl="0" marL="274320" rtl="0" algn="just">
              <a:spcBef>
                <a:spcPts val="800"/>
              </a:spcBef>
              <a:spcAft>
                <a:spcPts val="0"/>
              </a:spcAft>
              <a:buNone/>
            </a:pPr>
            <a:r>
              <a:rPr lang="es-ES" sz="2200">
                <a:latin typeface="Times New Roman"/>
                <a:ea typeface="Times New Roman"/>
                <a:cs typeface="Times New Roman"/>
                <a:sym typeface="Times New Roman"/>
              </a:rPr>
              <a:t> </a:t>
            </a:r>
            <a:endParaRPr sz="2200"/>
          </a:p>
        </p:txBody>
      </p:sp>
      <p:sp>
        <p:nvSpPr>
          <p:cNvPr id="203" name="Google Shape;203;p9"/>
          <p:cNvSpPr txBox="1"/>
          <p:nvPr>
            <p:ph type="title"/>
          </p:nvPr>
        </p:nvSpPr>
        <p:spPr>
          <a:xfrm>
            <a:off x="493203" y="260648"/>
            <a:ext cx="8229600" cy="107444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2800"/>
              <a:buFont typeface="Candara"/>
              <a:buNone/>
            </a:pPr>
            <a:r>
              <a:rPr b="1" lang="es-ES" sz="2800"/>
              <a:t>VICIOS DOCTRINARIOS Y OPERATIVOS DE LAS FFSS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g2f43274f717_0_7"/>
          <p:cNvSpPr txBox="1"/>
          <p:nvPr>
            <p:ph idx="1" type="body"/>
          </p:nvPr>
        </p:nvSpPr>
        <p:spPr>
          <a:xfrm>
            <a:off x="159725" y="1133600"/>
            <a:ext cx="8517600" cy="5055000"/>
          </a:xfrm>
          <a:prstGeom prst="rect">
            <a:avLst/>
          </a:prstGeom>
        </p:spPr>
        <p:txBody>
          <a:bodyPr anchorCtr="0" anchor="t" bIns="45700" lIns="91425" spcFirstLastPara="1" rIns="91425" wrap="square" tIns="45700">
            <a:normAutofit lnSpcReduction="10000"/>
          </a:bodyPr>
          <a:lstStyle/>
          <a:p>
            <a:pPr indent="0" lvl="0" marL="228600" marR="0" rtl="0" algn="ctr">
              <a:lnSpc>
                <a:spcPct val="150000"/>
              </a:lnSpc>
              <a:spcBef>
                <a:spcPts val="0"/>
              </a:spcBef>
              <a:spcAft>
                <a:spcPts val="0"/>
              </a:spcAft>
              <a:buClr>
                <a:schemeClr val="dk1"/>
              </a:buClr>
              <a:buSzPts val="1100"/>
              <a:buFont typeface="Arial"/>
              <a:buNone/>
            </a:pPr>
            <a:r>
              <a:rPr lang="es-ES" sz="1600">
                <a:solidFill>
                  <a:schemeClr val="dk1"/>
                </a:solidFill>
                <a:latin typeface="Times New Roman"/>
                <a:ea typeface="Times New Roman"/>
                <a:cs typeface="Times New Roman"/>
                <a:sym typeface="Times New Roman"/>
              </a:rPr>
              <a:t>  </a:t>
            </a:r>
            <a:r>
              <a:rPr b="1" lang="es-ES" sz="2100">
                <a:solidFill>
                  <a:schemeClr val="dk1"/>
                </a:solidFill>
                <a:latin typeface="Arial"/>
                <a:ea typeface="Arial"/>
                <a:cs typeface="Arial"/>
                <a:sym typeface="Arial"/>
              </a:rPr>
              <a:t>Vicio de Legitimación Represiva: </a:t>
            </a:r>
            <a:r>
              <a:rPr lang="es-ES" sz="2100">
                <a:solidFill>
                  <a:schemeClr val="dk1"/>
                </a:solidFill>
                <a:latin typeface="Arial"/>
                <a:ea typeface="Arial"/>
                <a:cs typeface="Arial"/>
                <a:sym typeface="Arial"/>
              </a:rPr>
              <a:t>Para este vicio, cualquier conflicto social legitima la intromisión violenta de las Fuerzas de Seguridad pese a que, en determinadas ocasiones, dicha intervención resulta contraria a los fines que </a:t>
            </a:r>
            <a:r>
              <a:rPr lang="es-ES" sz="2100">
                <a:solidFill>
                  <a:schemeClr val="dk1"/>
                </a:solidFill>
                <a:latin typeface="Arial"/>
                <a:ea typeface="Arial"/>
                <a:cs typeface="Arial"/>
                <a:sym typeface="Arial"/>
              </a:rPr>
              <a:t>legitimaría</a:t>
            </a:r>
            <a:r>
              <a:rPr lang="es-ES" sz="2100">
                <a:solidFill>
                  <a:schemeClr val="dk1"/>
                </a:solidFill>
                <a:latin typeface="Arial"/>
                <a:ea typeface="Arial"/>
                <a:cs typeface="Arial"/>
                <a:sym typeface="Arial"/>
              </a:rPr>
              <a:t> su accionar. Este vicio es natural de aquellos gobiernos que hacen un uso reiterado de todo el aparato represivo del Estado, en tanto consideran que el uso legítimo de la fuerza debe ser la primera opción, habilitante de un amplio poder de policía, y no restringido para ciertos conflictos que, por sus características y desarrollo, requieren naturalmente de una intervención represiva de las agencias de seguridad</a:t>
            </a:r>
            <a:r>
              <a:rPr lang="es-ES" sz="2000">
                <a:solidFill>
                  <a:schemeClr val="dk1"/>
                </a:solidFill>
                <a:latin typeface="Arial"/>
                <a:ea typeface="Arial"/>
                <a:cs typeface="Arial"/>
                <a:sym typeface="Arial"/>
              </a:rPr>
              <a:t>. </a:t>
            </a:r>
            <a:endParaRPr sz="2000">
              <a:solidFill>
                <a:schemeClr val="dk1"/>
              </a:solidFill>
              <a:latin typeface="Arial"/>
              <a:ea typeface="Arial"/>
              <a:cs typeface="Arial"/>
              <a:sym typeface="Arial"/>
            </a:endParaRPr>
          </a:p>
          <a:p>
            <a:pPr indent="0" lvl="0" marL="0" rtl="0" algn="l">
              <a:spcBef>
                <a:spcPts val="80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g2f43274f717_0_13"/>
          <p:cNvSpPr txBox="1"/>
          <p:nvPr>
            <p:ph idx="1" type="body"/>
          </p:nvPr>
        </p:nvSpPr>
        <p:spPr>
          <a:xfrm>
            <a:off x="300625" y="1556350"/>
            <a:ext cx="8439300" cy="4932300"/>
          </a:xfrm>
          <a:prstGeom prst="rect">
            <a:avLst/>
          </a:prstGeom>
        </p:spPr>
        <p:txBody>
          <a:bodyPr anchorCtr="0" anchor="t" bIns="45700" lIns="91425" spcFirstLastPara="1" rIns="91425" wrap="square" tIns="45700">
            <a:normAutofit/>
          </a:bodyPr>
          <a:lstStyle/>
          <a:p>
            <a:pPr indent="0" lvl="0" marL="0" marR="0" rtl="0" algn="ctr">
              <a:lnSpc>
                <a:spcPct val="150000"/>
              </a:lnSpc>
              <a:spcBef>
                <a:spcPts val="0"/>
              </a:spcBef>
              <a:spcAft>
                <a:spcPts val="0"/>
              </a:spcAft>
              <a:buClr>
                <a:schemeClr val="dk1"/>
              </a:buClr>
              <a:buSzPts val="1100"/>
              <a:buFont typeface="Arial"/>
              <a:buNone/>
            </a:pPr>
            <a:r>
              <a:rPr b="1" lang="es-ES" sz="2100">
                <a:solidFill>
                  <a:schemeClr val="dk1"/>
                </a:solidFill>
                <a:latin typeface="Arial"/>
                <a:ea typeface="Arial"/>
                <a:cs typeface="Arial"/>
                <a:sym typeface="Arial"/>
              </a:rPr>
              <a:t>Vicio de Generalidad Operativa</a:t>
            </a:r>
            <a:r>
              <a:rPr lang="es-ES" sz="2100">
                <a:solidFill>
                  <a:schemeClr val="dk1"/>
                </a:solidFill>
                <a:latin typeface="Arial"/>
                <a:ea typeface="Arial"/>
                <a:cs typeface="Arial"/>
                <a:sym typeface="Arial"/>
              </a:rPr>
              <a:t>: Las Fuerzas de Seguridad tienen competencia en toda jurisdicción donde tengan desplegados sus efectivos y poseen competencia en todos los delitos, sin distinción alguna entre ordinarios o federales, o, comunes o complejos. Esto, obviamente, ha resultado un condicionamiento superlativo a la labor excepcional de las Fuerzas Federales ya que orgánicamente sus funciones están delimitadas a tareas complejas como el resguardo de las fronteras, los aeropuertos, la seguridad de ríos, el mar, etcétera.</a:t>
            </a:r>
            <a:r>
              <a:rPr lang="es-ES" sz="2000">
                <a:solidFill>
                  <a:schemeClr val="dk1"/>
                </a:solidFill>
                <a:latin typeface="Arial"/>
                <a:ea typeface="Arial"/>
                <a:cs typeface="Arial"/>
                <a:sym typeface="Arial"/>
              </a:rPr>
              <a:t> </a:t>
            </a:r>
            <a:endParaRPr sz="2000">
              <a:solidFill>
                <a:schemeClr val="dk1"/>
              </a:solidFill>
              <a:latin typeface="Arial"/>
              <a:ea typeface="Arial"/>
              <a:cs typeface="Arial"/>
              <a:sym typeface="Arial"/>
            </a:endParaRPr>
          </a:p>
          <a:p>
            <a:pPr indent="0" lvl="0" marL="0" rtl="0" algn="l">
              <a:spcBef>
                <a:spcPts val="80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g2f43274f717_0_19"/>
          <p:cNvSpPr txBox="1"/>
          <p:nvPr>
            <p:ph idx="1" type="body"/>
          </p:nvPr>
        </p:nvSpPr>
        <p:spPr>
          <a:xfrm>
            <a:off x="535500" y="710850"/>
            <a:ext cx="8079300" cy="5415300"/>
          </a:xfrm>
          <a:prstGeom prst="rect">
            <a:avLst/>
          </a:prstGeom>
        </p:spPr>
        <p:txBody>
          <a:bodyPr anchorCtr="0" anchor="t" bIns="45700" lIns="91425" spcFirstLastPara="1" rIns="91425" wrap="square" tIns="45700">
            <a:noAutofit/>
          </a:bodyPr>
          <a:lstStyle/>
          <a:p>
            <a:pPr indent="0" lvl="0" marL="0" rtl="0" algn="ctr">
              <a:lnSpc>
                <a:spcPct val="115000"/>
              </a:lnSpc>
              <a:spcBef>
                <a:spcPts val="360"/>
              </a:spcBef>
              <a:spcAft>
                <a:spcPts val="0"/>
              </a:spcAft>
              <a:buNone/>
            </a:pPr>
            <a:r>
              <a:rPr b="1" lang="es-ES" sz="2300">
                <a:solidFill>
                  <a:schemeClr val="dk1"/>
                </a:solidFill>
                <a:latin typeface="Arial"/>
                <a:ea typeface="Arial"/>
                <a:cs typeface="Arial"/>
                <a:sym typeface="Arial"/>
              </a:rPr>
              <a:t>Vicio de Utilización Política</a:t>
            </a:r>
            <a:r>
              <a:rPr lang="es-ES" sz="2300">
                <a:solidFill>
                  <a:schemeClr val="dk1"/>
                </a:solidFill>
                <a:latin typeface="Arial"/>
                <a:ea typeface="Arial"/>
                <a:cs typeface="Arial"/>
                <a:sym typeface="Arial"/>
              </a:rPr>
              <a:t>: Las Fuerzas de Seguridad actúan donde convenga políticamente y no donde la regularidad delictiva compleja así lo amerite. Así, por ejemplo, las Fuerzas de Seguridad, en los últimos años, se han convertido en brazos ejecutores de decisiones políticas sin inferir de manera decisiva en la criminalidad de los actos que obligarían su accionar. De este vicio surge la consecuente persecución selectiva de conflictos y de personas, en tanto las Fuerzas de Seguridad no persiguen ni controlan hechos criminales según las tasas delictivas o planes de seguridad, sino que enfocan sus esfuerzos sobre las necesidades políticas del gobierno de turno.</a:t>
            </a:r>
            <a:endParaRPr sz="3000">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g2f43274f717_0_25"/>
          <p:cNvSpPr txBox="1"/>
          <p:nvPr>
            <p:ph idx="1" type="body"/>
          </p:nvPr>
        </p:nvSpPr>
        <p:spPr>
          <a:xfrm>
            <a:off x="284975" y="682200"/>
            <a:ext cx="8261400" cy="5493600"/>
          </a:xfrm>
          <a:prstGeom prst="rect">
            <a:avLst/>
          </a:prstGeom>
        </p:spPr>
        <p:txBody>
          <a:bodyPr anchorCtr="0" anchor="t" bIns="45700" lIns="91425" spcFirstLastPara="1" rIns="91425" wrap="square" tIns="45700">
            <a:normAutofit fontScale="92500" lnSpcReduction="10000"/>
          </a:bodyPr>
          <a:lstStyle/>
          <a:p>
            <a:pPr indent="0" lvl="0" marL="228600" marR="0" rtl="0" algn="ctr">
              <a:lnSpc>
                <a:spcPct val="150000"/>
              </a:lnSpc>
              <a:spcBef>
                <a:spcPts val="0"/>
              </a:spcBef>
              <a:spcAft>
                <a:spcPts val="0"/>
              </a:spcAft>
              <a:buClr>
                <a:schemeClr val="dk1"/>
              </a:buClr>
              <a:buSzPct val="47826"/>
              <a:buFont typeface="Arial"/>
              <a:buNone/>
            </a:pPr>
            <a:r>
              <a:rPr b="1" lang="es-ES" sz="2300">
                <a:solidFill>
                  <a:schemeClr val="dk1"/>
                </a:solidFill>
                <a:latin typeface="Arial"/>
                <a:ea typeface="Arial"/>
                <a:cs typeface="Arial"/>
                <a:sym typeface="Arial"/>
              </a:rPr>
              <a:t>Vicio de Ocupación Territorial</a:t>
            </a:r>
            <a:r>
              <a:rPr lang="es-ES" sz="2300">
                <a:solidFill>
                  <a:schemeClr val="dk1"/>
                </a:solidFill>
                <a:latin typeface="Arial"/>
                <a:ea typeface="Arial"/>
                <a:cs typeface="Arial"/>
                <a:sym typeface="Arial"/>
              </a:rPr>
              <a:t>: Las Fuerzas de Seguridad son consideradas fuerzas de ocupación territorial y no de excepción operativa, por lo que resulta relevante el número de efectivos en territorio y no su capacidad para incidir de manera inteligente en la reducción del delito y la violencia. Este es un vicio muy característico del despliegue territorial en tanto se comprende, consciente o inconscientemente, que la saturación de efectivos, los controles poblacionales o vehiculares, es proporcional a la baja del delito, cuestión que puede resultar apetecible a corto plazo pero no sustentable en el tiempo, menos aún en lo que respecta al control del crimen organizado</a:t>
            </a:r>
            <a:r>
              <a:rPr b="1" lang="es-ES" sz="2300">
                <a:solidFill>
                  <a:schemeClr val="dk1"/>
                </a:solidFill>
                <a:latin typeface="Arial"/>
                <a:ea typeface="Arial"/>
                <a:cs typeface="Arial"/>
                <a:sym typeface="Arial"/>
              </a:rPr>
              <a:t>.</a:t>
            </a:r>
            <a:endParaRPr b="1" sz="2300">
              <a:solidFill>
                <a:schemeClr val="dk1"/>
              </a:solidFill>
              <a:latin typeface="Arial"/>
              <a:ea typeface="Arial"/>
              <a:cs typeface="Arial"/>
              <a:sym typeface="Arial"/>
            </a:endParaRPr>
          </a:p>
          <a:p>
            <a:pPr indent="0" lvl="0" marL="0" rtl="0" algn="l">
              <a:spcBef>
                <a:spcPts val="80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10"/>
          <p:cNvSpPr txBox="1"/>
          <p:nvPr>
            <p:ph idx="1" type="body"/>
          </p:nvPr>
        </p:nvSpPr>
        <p:spPr>
          <a:xfrm>
            <a:off x="611550" y="1340776"/>
            <a:ext cx="8136900" cy="5226000"/>
          </a:xfrm>
          <a:prstGeom prst="rect">
            <a:avLst/>
          </a:prstGeom>
          <a:noFill/>
          <a:ln>
            <a:noFill/>
          </a:ln>
        </p:spPr>
        <p:txBody>
          <a:bodyPr anchorCtr="0" anchor="t" bIns="45700" lIns="91425" spcFirstLastPara="1" rIns="91425" wrap="square" tIns="45700">
            <a:normAutofit/>
          </a:bodyPr>
          <a:lstStyle/>
          <a:p>
            <a:pPr indent="0" lvl="0" marL="0" rtl="0" algn="l">
              <a:spcBef>
                <a:spcPts val="640"/>
              </a:spcBef>
              <a:spcAft>
                <a:spcPts val="0"/>
              </a:spcAft>
              <a:buNone/>
            </a:pPr>
            <a:r>
              <a:t/>
            </a:r>
            <a:endParaRPr sz="2200">
              <a:latin typeface="Arial"/>
              <a:ea typeface="Arial"/>
              <a:cs typeface="Arial"/>
              <a:sym typeface="Arial"/>
            </a:endParaRPr>
          </a:p>
          <a:p>
            <a:pPr indent="0" lvl="0" marL="0" rtl="0" algn="ctr">
              <a:lnSpc>
                <a:spcPct val="150000"/>
              </a:lnSpc>
              <a:spcBef>
                <a:spcPts val="640"/>
              </a:spcBef>
              <a:spcAft>
                <a:spcPts val="0"/>
              </a:spcAft>
              <a:buNone/>
            </a:pPr>
            <a:r>
              <a:rPr lang="es-ES" sz="2200">
                <a:latin typeface="Arial"/>
                <a:ea typeface="Arial"/>
                <a:cs typeface="Arial"/>
                <a:sym typeface="Arial"/>
              </a:rPr>
              <a:t>Ante esta situación, si la clase política va a seguir sobreutilizando y apoyándose en las fuerzas de seguridad y el sistema judicial para administrar y contener la pobreza, es hora de que lo haga de manera más racional:</a:t>
            </a:r>
            <a:endParaRPr sz="2200">
              <a:latin typeface="Arial"/>
              <a:ea typeface="Arial"/>
              <a:cs typeface="Arial"/>
              <a:sym typeface="Arial"/>
            </a:endParaRPr>
          </a:p>
          <a:p>
            <a:pPr indent="0" lvl="0" marL="274320" rtl="0" algn="ctr">
              <a:lnSpc>
                <a:spcPct val="150000"/>
              </a:lnSpc>
              <a:spcBef>
                <a:spcPts val="640"/>
              </a:spcBef>
              <a:spcAft>
                <a:spcPts val="0"/>
              </a:spcAft>
              <a:buNone/>
            </a:pPr>
            <a:r>
              <a:rPr b="1" lang="es-ES" sz="2200">
                <a:latin typeface="Arial"/>
                <a:ea typeface="Arial"/>
                <a:cs typeface="Arial"/>
                <a:sym typeface="Arial"/>
              </a:rPr>
              <a:t>a) Evitando que el delito tienda a complejizarse aún más.</a:t>
            </a:r>
            <a:endParaRPr b="1" sz="2200">
              <a:latin typeface="Arial"/>
              <a:ea typeface="Arial"/>
              <a:cs typeface="Arial"/>
              <a:sym typeface="Arial"/>
            </a:endParaRPr>
          </a:p>
          <a:p>
            <a:pPr indent="0" lvl="0" marL="274320" rtl="0" algn="ctr">
              <a:lnSpc>
                <a:spcPct val="150000"/>
              </a:lnSpc>
              <a:spcBef>
                <a:spcPts val="640"/>
              </a:spcBef>
              <a:spcAft>
                <a:spcPts val="0"/>
              </a:spcAft>
              <a:buNone/>
            </a:pPr>
            <a:r>
              <a:rPr b="1" lang="es-ES" sz="2200">
                <a:latin typeface="Arial"/>
                <a:ea typeface="Arial"/>
                <a:cs typeface="Arial"/>
                <a:sym typeface="Arial"/>
              </a:rPr>
              <a:t>b) Procurando que vuelva a haber armonía entre lo que persigue la policía y lo que resuelve la justicia.</a:t>
            </a:r>
            <a:endParaRPr b="1" sz="2200">
              <a:latin typeface="Arial"/>
              <a:ea typeface="Arial"/>
              <a:cs typeface="Arial"/>
              <a:sym typeface="Arial"/>
            </a:endParaRPr>
          </a:p>
          <a:p>
            <a:pPr indent="0" lvl="0" marL="274320" rtl="0" algn="ctr">
              <a:lnSpc>
                <a:spcPct val="150000"/>
              </a:lnSpc>
              <a:spcBef>
                <a:spcPts val="640"/>
              </a:spcBef>
              <a:spcAft>
                <a:spcPts val="0"/>
              </a:spcAft>
              <a:buNone/>
            </a:pPr>
            <a:r>
              <a:rPr lang="es-ES" sz="2200">
                <a:latin typeface="Arial"/>
                <a:ea typeface="Arial"/>
                <a:cs typeface="Arial"/>
                <a:sym typeface="Arial"/>
              </a:rPr>
              <a:t>Sobre esta racionalización de recursos, trabajaremos a lo largo del curso.</a:t>
            </a:r>
            <a:endParaRPr>
              <a:latin typeface="Arial"/>
              <a:ea typeface="Arial"/>
              <a:cs typeface="Arial"/>
              <a:sym typeface="Arial"/>
            </a:endParaRPr>
          </a:p>
        </p:txBody>
      </p:sp>
      <p:sp>
        <p:nvSpPr>
          <p:cNvPr id="229" name="Google Shape;229;p10"/>
          <p:cNvSpPr txBox="1"/>
          <p:nvPr>
            <p:ph type="title"/>
          </p:nvPr>
        </p:nvSpPr>
        <p:spPr>
          <a:xfrm>
            <a:off x="457200" y="338328"/>
            <a:ext cx="8229600" cy="100244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4400"/>
              <a:buFont typeface="Candara"/>
              <a:buNone/>
            </a:pPr>
            <a:r>
              <a:rPr b="1" lang="es-ES"/>
              <a:t>CONCLUSIÓN:</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11"/>
          <p:cNvSpPr txBox="1"/>
          <p:nvPr>
            <p:ph idx="1" type="body"/>
          </p:nvPr>
        </p:nvSpPr>
        <p:spPr>
          <a:xfrm>
            <a:off x="827584" y="1844824"/>
            <a:ext cx="7408333" cy="4248472"/>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2400"/>
              <a:buNone/>
            </a:pPr>
            <a:r>
              <a:t/>
            </a:r>
            <a:endParaRPr/>
          </a:p>
          <a:p>
            <a:pPr indent="-274320" lvl="0" marL="274320" rtl="0" algn="ctr">
              <a:lnSpc>
                <a:spcPct val="150000"/>
              </a:lnSpc>
              <a:spcBef>
                <a:spcPts val="480"/>
              </a:spcBef>
              <a:spcAft>
                <a:spcPts val="0"/>
              </a:spcAft>
              <a:buSzPts val="2400"/>
              <a:buChar char="*"/>
            </a:pPr>
            <a:r>
              <a:rPr lang="es-ES"/>
              <a:t>Delito? Justicia? Delincuente? Policía?</a:t>
            </a:r>
            <a:endParaRPr/>
          </a:p>
          <a:p>
            <a:pPr indent="-274320" lvl="0" marL="274320" rtl="0" algn="ctr">
              <a:lnSpc>
                <a:spcPct val="150000"/>
              </a:lnSpc>
              <a:spcBef>
                <a:spcPts val="480"/>
              </a:spcBef>
              <a:spcAft>
                <a:spcPts val="0"/>
              </a:spcAft>
              <a:buSzPts val="2400"/>
              <a:buChar char="*"/>
            </a:pPr>
            <a:r>
              <a:rPr b="1" lang="es-ES"/>
              <a:t>La PC no aborda ningún fenómeno criminal en particular, pero sí reconoce en la criminalidad su objeto de estudio (porción de la realidad a estudiar)</a:t>
            </a:r>
            <a:r>
              <a:rPr lang="es-ES"/>
              <a:t>.</a:t>
            </a:r>
            <a:endParaRPr/>
          </a:p>
          <a:p>
            <a:pPr indent="-274320" lvl="0" marL="274320" rtl="0" algn="ctr">
              <a:lnSpc>
                <a:spcPct val="150000"/>
              </a:lnSpc>
              <a:spcBef>
                <a:spcPts val="480"/>
              </a:spcBef>
              <a:spcAft>
                <a:spcPts val="0"/>
              </a:spcAft>
              <a:buSzPts val="2400"/>
              <a:buChar char="*"/>
            </a:pPr>
            <a:r>
              <a:rPr lang="es-ES"/>
              <a:t>Método propio? Tiene estatus científico?</a:t>
            </a:r>
            <a:endParaRPr/>
          </a:p>
          <a:p>
            <a:pPr indent="-274320" lvl="0" marL="274320" rtl="0" algn="ctr">
              <a:lnSpc>
                <a:spcPct val="150000"/>
              </a:lnSpc>
              <a:spcBef>
                <a:spcPts val="480"/>
              </a:spcBef>
              <a:spcAft>
                <a:spcPts val="0"/>
              </a:spcAft>
              <a:buSzPts val="2400"/>
              <a:buChar char="*"/>
            </a:pPr>
            <a:r>
              <a:rPr lang="es-ES"/>
              <a:t>PC como disciplina social.</a:t>
            </a:r>
            <a:endParaRPr/>
          </a:p>
        </p:txBody>
      </p:sp>
      <p:sp>
        <p:nvSpPr>
          <p:cNvPr id="235" name="Google Shape;235;p11"/>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FFFFFF"/>
              </a:buClr>
              <a:buSzPct val="100000"/>
              <a:buFont typeface="Candara"/>
              <a:buNone/>
            </a:pPr>
            <a:r>
              <a:rPr b="1" lang="es-ES"/>
              <a:t>De qué hablamos cuando hablamos de política criminal?</a:t>
            </a:r>
            <a:endParaRPr/>
          </a:p>
        </p:txBody>
      </p:sp>
    </p:spTree>
  </p:cSld>
  <p:clrMapOvr>
    <a:masterClrMapping/>
  </p:clrMapOvr>
  <p:transition spd="slow">
    <p:push/>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
          <p:cNvSpPr txBox="1"/>
          <p:nvPr>
            <p:ph idx="1" type="body"/>
          </p:nvPr>
        </p:nvSpPr>
        <p:spPr>
          <a:xfrm>
            <a:off x="378925" y="1709325"/>
            <a:ext cx="8307900" cy="4638300"/>
          </a:xfrm>
          <a:prstGeom prst="rect">
            <a:avLst/>
          </a:prstGeom>
          <a:noFill/>
          <a:ln>
            <a:noFill/>
          </a:ln>
        </p:spPr>
        <p:txBody>
          <a:bodyPr anchorCtr="0" anchor="t" bIns="45700" lIns="91425" spcFirstLastPara="1" rIns="91425" wrap="square" tIns="45700">
            <a:normAutofit fontScale="77500"/>
          </a:bodyPr>
          <a:lstStyle/>
          <a:p>
            <a:pPr indent="-252500" lvl="0" marL="274320" rtl="0" algn="ctr">
              <a:lnSpc>
                <a:spcPct val="150000"/>
              </a:lnSpc>
              <a:spcBef>
                <a:spcPts val="0"/>
              </a:spcBef>
              <a:spcAft>
                <a:spcPts val="0"/>
              </a:spcAft>
              <a:buSzPct val="100000"/>
              <a:buChar char="*"/>
            </a:pPr>
            <a:r>
              <a:rPr lang="es-ES" sz="2898">
                <a:latin typeface="Arial"/>
                <a:ea typeface="Arial"/>
                <a:cs typeface="Arial"/>
                <a:sym typeface="Arial"/>
              </a:rPr>
              <a:t>DESDE LA RECUPERACIÓN DEL SISTEMA DEMOCRÁTICO DE GOBIERNO, LA CLASE POLÍTICA SOBREUTILIZÓ LAS FUERZAS DE SEGURIDAD Y EL PODER JUDICIAL PARA CONTENER LOS CONFLICTOS EMERGENTES DE LA POBREZA Y DE LAS CONSTANTES CRISIS ECONÓMICAS QUE AZOTARON AL PAÍS, LO QUE IMPOSIBILITÓ DESARROLLAR UN MIRADA ESTRATÉGICA Y RACIONAL FRENTE AL DELITO.</a:t>
            </a:r>
            <a:endParaRPr sz="2898">
              <a:latin typeface="Arial"/>
              <a:ea typeface="Arial"/>
              <a:cs typeface="Arial"/>
              <a:sym typeface="Arial"/>
            </a:endParaRPr>
          </a:p>
          <a:p>
            <a:pPr indent="-133350" lvl="0" marL="274320" rtl="0" algn="l">
              <a:spcBef>
                <a:spcPts val="444"/>
              </a:spcBef>
              <a:spcAft>
                <a:spcPts val="0"/>
              </a:spcAft>
              <a:buSzPct val="100000"/>
              <a:buNone/>
            </a:pPr>
            <a:r>
              <a:t/>
            </a:r>
            <a:endParaRPr/>
          </a:p>
        </p:txBody>
      </p:sp>
      <p:sp>
        <p:nvSpPr>
          <p:cNvPr id="138" name="Google Shape;138;p2"/>
          <p:cNvSpPr txBox="1"/>
          <p:nvPr>
            <p:ph type="title"/>
          </p:nvPr>
        </p:nvSpPr>
        <p:spPr>
          <a:xfrm>
            <a:off x="457200" y="414528"/>
            <a:ext cx="8229600" cy="12528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4400"/>
              <a:buFont typeface="Candara"/>
              <a:buNone/>
            </a:pPr>
            <a:r>
              <a:rPr b="1" lang="es-ES">
                <a:latin typeface="Arial"/>
                <a:ea typeface="Arial"/>
                <a:cs typeface="Arial"/>
                <a:sym typeface="Arial"/>
              </a:rPr>
              <a:t>PREMISA DEL CURSO</a:t>
            </a:r>
            <a:endParaRPr b="1">
              <a:latin typeface="Arial"/>
              <a:ea typeface="Arial"/>
              <a:cs typeface="Arial"/>
              <a:sym typeface="Arial"/>
            </a:endParaRPr>
          </a:p>
        </p:txBody>
      </p:sp>
      <p:sp>
        <p:nvSpPr>
          <p:cNvPr id="139" name="Google Shape;139;p2"/>
          <p:cNvSpPr txBox="1"/>
          <p:nvPr/>
        </p:nvSpPr>
        <p:spPr>
          <a:xfrm>
            <a:off x="10431050" y="1650300"/>
            <a:ext cx="90186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2400">
              <a:solidFill>
                <a:schemeClr val="dk2"/>
              </a:solidFill>
              <a:latin typeface="Candara"/>
              <a:ea typeface="Candara"/>
              <a:cs typeface="Candara"/>
              <a:sym typeface="Candar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12"/>
          <p:cNvSpPr txBox="1"/>
          <p:nvPr>
            <p:ph idx="1" type="body"/>
          </p:nvPr>
        </p:nvSpPr>
        <p:spPr>
          <a:xfrm>
            <a:off x="755576" y="1591056"/>
            <a:ext cx="7776863" cy="4718264"/>
          </a:xfrm>
          <a:prstGeom prst="rect">
            <a:avLst/>
          </a:prstGeom>
          <a:noFill/>
          <a:ln>
            <a:noFill/>
          </a:ln>
        </p:spPr>
        <p:txBody>
          <a:bodyPr anchorCtr="0" anchor="t" bIns="45700" lIns="91425" spcFirstLastPara="1" rIns="91425" wrap="square" tIns="45700">
            <a:normAutofit/>
          </a:bodyPr>
          <a:lstStyle/>
          <a:p>
            <a:pPr indent="0" lvl="0" marL="0" rtl="0" algn="just">
              <a:spcBef>
                <a:spcPts val="0"/>
              </a:spcBef>
              <a:spcAft>
                <a:spcPts val="0"/>
              </a:spcAft>
              <a:buSzPts val="2400"/>
              <a:buNone/>
            </a:pPr>
            <a:r>
              <a:t/>
            </a:r>
            <a:endParaRPr/>
          </a:p>
          <a:p>
            <a:pPr indent="-274320" lvl="0" marL="274320" rtl="0" algn="just">
              <a:spcBef>
                <a:spcPts val="480"/>
              </a:spcBef>
              <a:spcAft>
                <a:spcPts val="0"/>
              </a:spcAft>
              <a:buSzPts val="2400"/>
              <a:buChar char="*"/>
            </a:pPr>
            <a:r>
              <a:rPr lang="es-ES"/>
              <a:t>Históricamente la PC fue abordada desde </a:t>
            </a:r>
            <a:r>
              <a:rPr b="1" lang="es-ES"/>
              <a:t>el Derecho Penal </a:t>
            </a:r>
            <a:r>
              <a:rPr lang="es-ES"/>
              <a:t>y desde la </a:t>
            </a:r>
            <a:r>
              <a:rPr b="1" lang="es-ES"/>
              <a:t>Criminología</a:t>
            </a:r>
            <a:r>
              <a:rPr lang="es-ES"/>
              <a:t>.</a:t>
            </a:r>
            <a:endParaRPr/>
          </a:p>
          <a:p>
            <a:pPr indent="-274320" lvl="0" marL="274320" rtl="0" algn="just">
              <a:spcBef>
                <a:spcPts val="480"/>
              </a:spcBef>
              <a:spcAft>
                <a:spcPts val="0"/>
              </a:spcAft>
              <a:buSzPts val="2400"/>
              <a:buChar char="*"/>
            </a:pPr>
            <a:r>
              <a:rPr lang="es-ES"/>
              <a:t>Produjo una </a:t>
            </a:r>
            <a:r>
              <a:rPr b="1" lang="es-ES"/>
              <a:t>limitación conceptual</a:t>
            </a:r>
            <a:r>
              <a:rPr lang="es-ES"/>
              <a:t> al análisis de </a:t>
            </a:r>
            <a:r>
              <a:rPr b="1" lang="es-ES"/>
              <a:t>casos</a:t>
            </a:r>
            <a:r>
              <a:rPr lang="es-ES"/>
              <a:t> (cantidad de delitos) y de </a:t>
            </a:r>
            <a:r>
              <a:rPr b="1" lang="es-ES"/>
              <a:t>personas</a:t>
            </a:r>
            <a:r>
              <a:rPr lang="es-ES"/>
              <a:t> (estudio sobre corrientes punitivas, víctimas y victimarios).</a:t>
            </a:r>
            <a:endParaRPr/>
          </a:p>
          <a:p>
            <a:pPr indent="-274320" lvl="0" marL="274320" rtl="0" algn="just">
              <a:spcBef>
                <a:spcPts val="480"/>
              </a:spcBef>
              <a:spcAft>
                <a:spcPts val="0"/>
              </a:spcAft>
              <a:buSzPts val="2400"/>
              <a:buChar char="*"/>
            </a:pPr>
            <a:r>
              <a:rPr lang="es-ES"/>
              <a:t>Este proceso </a:t>
            </a:r>
            <a:r>
              <a:rPr b="1" lang="es-ES"/>
              <a:t>redujo el objeto y el método </a:t>
            </a:r>
            <a:r>
              <a:rPr lang="es-ES"/>
              <a:t>de estudio de la PC al espectro seleccionado por las agencias penales </a:t>
            </a:r>
            <a:r>
              <a:rPr b="1" lang="es-ES"/>
              <a:t>sin tener en cuenta el funcionamiento real del sistema penal y los intereses que convergen en el ejercicio punitivo</a:t>
            </a:r>
            <a:r>
              <a:rPr lang="es-ES"/>
              <a:t>.</a:t>
            </a:r>
            <a:endParaRPr/>
          </a:p>
        </p:txBody>
      </p:sp>
      <p:sp>
        <p:nvSpPr>
          <p:cNvPr id="241" name="Google Shape;241;p12"/>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4400"/>
              <a:buFont typeface="Candara"/>
              <a:buNone/>
            </a:pPr>
            <a:r>
              <a:rPr b="1" lang="es-ES"/>
              <a:t>Cómo abordar la PC?</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13"/>
          <p:cNvSpPr txBox="1"/>
          <p:nvPr>
            <p:ph idx="1" type="body"/>
          </p:nvPr>
        </p:nvSpPr>
        <p:spPr>
          <a:xfrm>
            <a:off x="872067" y="1412776"/>
            <a:ext cx="7408333" cy="4713387"/>
          </a:xfrm>
          <a:prstGeom prst="rect">
            <a:avLst/>
          </a:prstGeom>
          <a:noFill/>
          <a:ln>
            <a:noFill/>
          </a:ln>
        </p:spPr>
        <p:txBody>
          <a:bodyPr anchorCtr="0" anchor="t" bIns="45700" lIns="91425" spcFirstLastPara="1" rIns="91425" wrap="square" tIns="45700">
            <a:normAutofit/>
          </a:bodyPr>
          <a:lstStyle/>
          <a:p>
            <a:pPr indent="-274320" lvl="0" marL="274320" rtl="0" algn="ctr">
              <a:spcBef>
                <a:spcPts val="0"/>
              </a:spcBef>
              <a:spcAft>
                <a:spcPts val="0"/>
              </a:spcAft>
              <a:buSzPts val="3500"/>
              <a:buChar char="*"/>
            </a:pPr>
            <a:r>
              <a:rPr b="1" lang="es-ES" sz="3500"/>
              <a:t>QUÉ ELEMENTOS TENEMOS QUE TENER EN CUENTA ANTES DE ABORDAR LA POLÍTICA CRIMINAL?</a:t>
            </a:r>
            <a:endParaRPr/>
          </a:p>
          <a:p>
            <a:pPr indent="-274320" lvl="0" marL="274320" rtl="0" algn="ctr">
              <a:spcBef>
                <a:spcPts val="600"/>
              </a:spcBef>
              <a:spcAft>
                <a:spcPts val="0"/>
              </a:spcAft>
              <a:buSzPts val="3000"/>
              <a:buChar char="*"/>
            </a:pPr>
            <a:r>
              <a:rPr lang="es-ES" sz="3000"/>
              <a:t>A) LA EXISTENCIA DE UN PODER PUNITIVO.</a:t>
            </a:r>
            <a:endParaRPr/>
          </a:p>
          <a:p>
            <a:pPr indent="-274320" lvl="0" marL="274320" rtl="0" algn="ctr">
              <a:spcBef>
                <a:spcPts val="600"/>
              </a:spcBef>
              <a:spcAft>
                <a:spcPts val="0"/>
              </a:spcAft>
              <a:buSzPts val="3000"/>
              <a:buChar char="*"/>
            </a:pPr>
            <a:r>
              <a:rPr lang="es-ES" sz="3000"/>
              <a:t>B) LA CONFISCACIÓN DEL CONFLICTO SOCIAL</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14"/>
          <p:cNvSpPr txBox="1"/>
          <p:nvPr>
            <p:ph idx="1" type="body"/>
          </p:nvPr>
        </p:nvSpPr>
        <p:spPr>
          <a:xfrm>
            <a:off x="755575" y="1844825"/>
            <a:ext cx="7931100" cy="46437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spcBef>
                <a:spcPts val="0"/>
              </a:spcBef>
              <a:spcAft>
                <a:spcPts val="0"/>
              </a:spcAft>
              <a:buSzPct val="100000"/>
              <a:buNone/>
            </a:pPr>
            <a:r>
              <a:t/>
            </a:r>
            <a:endParaRPr/>
          </a:p>
          <a:p>
            <a:pPr indent="-274320" lvl="0" marL="274320" rtl="0" algn="just">
              <a:spcBef>
                <a:spcPts val="481"/>
              </a:spcBef>
              <a:spcAft>
                <a:spcPts val="0"/>
              </a:spcAft>
              <a:buSzPct val="100000"/>
              <a:buChar char="*"/>
            </a:pPr>
            <a:r>
              <a:rPr b="1" lang="es-ES" sz="2600"/>
              <a:t>Concepto</a:t>
            </a:r>
            <a:r>
              <a:rPr lang="es-ES" sz="2600"/>
              <a:t>: violencia organizada por parte del Estado (legal o ilegal, legítima o ilegítima).</a:t>
            </a:r>
            <a:endParaRPr/>
          </a:p>
          <a:p>
            <a:pPr indent="-274320" lvl="0" marL="274320" rtl="0" algn="just">
              <a:spcBef>
                <a:spcPts val="481"/>
              </a:spcBef>
              <a:spcAft>
                <a:spcPts val="0"/>
              </a:spcAft>
              <a:buSzPct val="100000"/>
              <a:buChar char="*"/>
            </a:pPr>
            <a:r>
              <a:rPr b="1" lang="es-ES" sz="2600"/>
              <a:t>Capacidad de criminalizante</a:t>
            </a:r>
            <a:r>
              <a:rPr lang="es-ES" sz="2600"/>
              <a:t> (Criminalización Primaria y Secundaria).</a:t>
            </a:r>
            <a:endParaRPr/>
          </a:p>
          <a:p>
            <a:pPr indent="-274320" lvl="0" marL="274320" rtl="0" algn="just">
              <a:spcBef>
                <a:spcPts val="481"/>
              </a:spcBef>
              <a:spcAft>
                <a:spcPts val="0"/>
              </a:spcAft>
              <a:buSzPct val="100000"/>
              <a:buChar char="*"/>
            </a:pPr>
            <a:r>
              <a:rPr b="1" lang="es-ES" sz="2600"/>
              <a:t>Capacidad punitiva </a:t>
            </a:r>
            <a:r>
              <a:rPr lang="es-ES" sz="2600"/>
              <a:t>(Criminalización Terciaria).</a:t>
            </a:r>
            <a:endParaRPr/>
          </a:p>
          <a:p>
            <a:pPr indent="-274320" lvl="0" marL="274320" rtl="0" algn="just">
              <a:spcBef>
                <a:spcPts val="481"/>
              </a:spcBef>
              <a:spcAft>
                <a:spcPts val="0"/>
              </a:spcAft>
              <a:buSzPct val="100000"/>
              <a:buChar char="*"/>
            </a:pPr>
            <a:r>
              <a:rPr lang="es-ES" sz="2600"/>
              <a:t>Recordar que el delito es una construcción legal no un dato óntico.</a:t>
            </a:r>
            <a:endParaRPr/>
          </a:p>
          <a:p>
            <a:pPr indent="-274320" lvl="0" marL="274320" rtl="0" algn="just">
              <a:spcBef>
                <a:spcPts val="481"/>
              </a:spcBef>
              <a:spcAft>
                <a:spcPts val="0"/>
              </a:spcAft>
              <a:buSzPct val="100000"/>
              <a:buChar char="*"/>
            </a:pPr>
            <a:r>
              <a:rPr b="1" lang="es-ES" sz="2600"/>
              <a:t>R</a:t>
            </a:r>
            <a:r>
              <a:rPr b="1" lang="es-ES" sz="2600"/>
              <a:t>esulta imposible </a:t>
            </a:r>
            <a:r>
              <a:rPr lang="es-ES" sz="2600"/>
              <a:t>abordar la PC sin reconocer la existencia de un poder que define qué está prohibido y cuál es su penalidad.</a:t>
            </a:r>
            <a:endParaRPr/>
          </a:p>
          <a:p>
            <a:pPr indent="-274320" lvl="0" marL="274320" rtl="0" algn="just">
              <a:spcBef>
                <a:spcPts val="481"/>
              </a:spcBef>
              <a:spcAft>
                <a:spcPts val="0"/>
              </a:spcAft>
              <a:buSzPct val="100000"/>
              <a:buChar char="*"/>
            </a:pPr>
            <a:r>
              <a:rPr lang="es-ES" sz="2600"/>
              <a:t>Quién castiga, qué, cómo, cuándo y por qué, es premisa fundamental para abordar correctamente la PC.</a:t>
            </a:r>
            <a:endParaRPr/>
          </a:p>
        </p:txBody>
      </p:sp>
      <p:sp>
        <p:nvSpPr>
          <p:cNvPr id="252" name="Google Shape;252;p14"/>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FFFFFF"/>
              </a:buClr>
              <a:buSzPct val="100000"/>
              <a:buFont typeface="Candara"/>
              <a:buNone/>
            </a:pPr>
            <a:r>
              <a:rPr b="1" lang="es-ES"/>
              <a:t>a) Poder Punitivo como punto de partida de la PC</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15"/>
          <p:cNvSpPr txBox="1"/>
          <p:nvPr>
            <p:ph idx="1" type="body"/>
          </p:nvPr>
        </p:nvSpPr>
        <p:spPr>
          <a:xfrm>
            <a:off x="899592" y="1988840"/>
            <a:ext cx="7408333" cy="4425355"/>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3200"/>
              <a:buChar char="*"/>
            </a:pPr>
            <a:r>
              <a:rPr lang="es-ES" sz="3200"/>
              <a:t>Desde la modernidad y desde la sanción de las primeras codificaciones europeas en el siglo XVIII, </a:t>
            </a:r>
            <a:r>
              <a:rPr b="1" lang="es-ES" sz="3200"/>
              <a:t>el Estado ha confiscado el conflicto social.</a:t>
            </a:r>
            <a:endParaRPr/>
          </a:p>
          <a:p>
            <a:pPr indent="-274320" lvl="0" marL="274320" rtl="0" algn="l">
              <a:spcBef>
                <a:spcPts val="640"/>
              </a:spcBef>
              <a:spcAft>
                <a:spcPts val="0"/>
              </a:spcAft>
              <a:buSzPts val="3200"/>
              <a:buChar char="*"/>
            </a:pPr>
            <a:r>
              <a:rPr b="1" lang="es-ES" sz="3200"/>
              <a:t>Qué es confiscar el conflicto?</a:t>
            </a:r>
            <a:endParaRPr sz="3200"/>
          </a:p>
          <a:p>
            <a:pPr indent="-274320" lvl="0" marL="274320" rtl="0" algn="l">
              <a:spcBef>
                <a:spcPts val="640"/>
              </a:spcBef>
              <a:spcAft>
                <a:spcPts val="0"/>
              </a:spcAft>
              <a:buSzPts val="3200"/>
              <a:buChar char="*"/>
            </a:pPr>
            <a:r>
              <a:rPr lang="es-ES" sz="3200"/>
              <a:t> Principio de </a:t>
            </a:r>
            <a:r>
              <a:rPr b="1" lang="es-ES" sz="3200"/>
              <a:t>Inabarcabilidad punitiva.</a:t>
            </a:r>
            <a:endParaRPr/>
          </a:p>
          <a:p>
            <a:pPr indent="-274320" lvl="0" marL="274320" rtl="0" algn="l">
              <a:spcBef>
                <a:spcPts val="640"/>
              </a:spcBef>
              <a:spcAft>
                <a:spcPts val="0"/>
              </a:spcAft>
              <a:buSzPts val="3200"/>
              <a:buChar char="*"/>
            </a:pPr>
            <a:r>
              <a:rPr b="1" lang="es-ES" sz="3200"/>
              <a:t>Selectividad penal.</a:t>
            </a:r>
            <a:endParaRPr/>
          </a:p>
          <a:p>
            <a:pPr indent="-121920" lvl="0" marL="274320" rtl="0" algn="just">
              <a:spcBef>
                <a:spcPts val="480"/>
              </a:spcBef>
              <a:spcAft>
                <a:spcPts val="0"/>
              </a:spcAft>
              <a:buSzPts val="2400"/>
              <a:buNone/>
            </a:pPr>
            <a:r>
              <a:t/>
            </a:r>
            <a:endParaRPr/>
          </a:p>
        </p:txBody>
      </p:sp>
      <p:sp>
        <p:nvSpPr>
          <p:cNvPr id="258" name="Google Shape;258;p15"/>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FFFFFF"/>
              </a:buClr>
              <a:buSzPct val="100000"/>
              <a:buFont typeface="Candara"/>
              <a:buNone/>
            </a:pPr>
            <a:r>
              <a:rPr b="1" lang="es-ES"/>
              <a:t>b) Intereses punitivos detrás de la confiscación del conflicto social.</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g2f43274f717_0_46"/>
          <p:cNvSpPr txBox="1"/>
          <p:nvPr>
            <p:ph idx="1" type="body"/>
          </p:nvPr>
        </p:nvSpPr>
        <p:spPr>
          <a:xfrm>
            <a:off x="867900" y="1352800"/>
            <a:ext cx="7408200" cy="4491600"/>
          </a:xfrm>
          <a:prstGeom prst="rect">
            <a:avLst/>
          </a:prstGeom>
        </p:spPr>
        <p:txBody>
          <a:bodyPr anchorCtr="0" anchor="t" bIns="45700" lIns="91425" spcFirstLastPara="1" rIns="91425" wrap="square" tIns="45700">
            <a:normAutofit lnSpcReduction="20000"/>
          </a:bodyPr>
          <a:lstStyle/>
          <a:p>
            <a:pPr indent="0" lvl="0" marL="0" rtl="0" algn="ctr">
              <a:lnSpc>
                <a:spcPct val="150000"/>
              </a:lnSpc>
              <a:spcBef>
                <a:spcPts val="360"/>
              </a:spcBef>
              <a:spcAft>
                <a:spcPts val="0"/>
              </a:spcAft>
              <a:buNone/>
            </a:pPr>
            <a:r>
              <a:rPr lang="es-ES" sz="3200">
                <a:latin typeface="Arial"/>
                <a:ea typeface="Arial"/>
                <a:cs typeface="Arial"/>
                <a:sym typeface="Arial"/>
              </a:rPr>
              <a:t>SIN EMBARGO, PESE A ESA FALTA DE VISIÓN ESTRATÉGICA Y TÁCTICA PARA ABORDAR LA CRIMINALIDAD, PODEMOS AFIRMAR QUE TODAVÍA ESTAMOS A TIEMPO DE REVERTIR ESTA SOBREUTILIZACIÓN DE RECURSOS.</a:t>
            </a:r>
            <a:endParaRPr sz="320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3"/>
          <p:cNvSpPr txBox="1"/>
          <p:nvPr>
            <p:ph idx="1" type="body"/>
          </p:nvPr>
        </p:nvSpPr>
        <p:spPr>
          <a:xfrm>
            <a:off x="289650" y="1706700"/>
            <a:ext cx="8564700" cy="5151300"/>
          </a:xfrm>
          <a:prstGeom prst="rect">
            <a:avLst/>
          </a:prstGeom>
          <a:noFill/>
          <a:ln>
            <a:noFill/>
          </a:ln>
        </p:spPr>
        <p:txBody>
          <a:bodyPr anchorCtr="0" anchor="t" bIns="45700" lIns="91425" spcFirstLastPara="1" rIns="91425" wrap="square" tIns="45700">
            <a:noAutofit/>
          </a:bodyPr>
          <a:lstStyle/>
          <a:p>
            <a:pPr indent="-280670" lvl="0" marL="274320" rtl="0" algn="ctr">
              <a:lnSpc>
                <a:spcPct val="150000"/>
              </a:lnSpc>
              <a:spcBef>
                <a:spcPts val="0"/>
              </a:spcBef>
              <a:spcAft>
                <a:spcPts val="0"/>
              </a:spcAft>
              <a:buSzPts val="2100"/>
              <a:buChar char="*"/>
            </a:pPr>
            <a:r>
              <a:rPr lang="es-ES" sz="2100">
                <a:latin typeface="Arial"/>
                <a:ea typeface="Arial"/>
                <a:cs typeface="Arial"/>
                <a:sym typeface="Arial"/>
              </a:rPr>
              <a:t>Porque </a:t>
            </a:r>
            <a:r>
              <a:rPr b="1" lang="es-ES" sz="2100" u="sng">
                <a:latin typeface="Arial"/>
                <a:ea typeface="Arial"/>
                <a:cs typeface="Arial"/>
                <a:sym typeface="Arial"/>
              </a:rPr>
              <a:t>todavía</a:t>
            </a:r>
            <a:r>
              <a:rPr lang="es-ES" sz="2100">
                <a:latin typeface="Arial"/>
                <a:ea typeface="Arial"/>
                <a:cs typeface="Arial"/>
                <a:sym typeface="Arial"/>
              </a:rPr>
              <a:t> e</a:t>
            </a:r>
            <a:r>
              <a:rPr lang="es-ES" sz="2100">
                <a:latin typeface="Arial"/>
                <a:ea typeface="Arial"/>
                <a:cs typeface="Arial"/>
                <a:sym typeface="Arial"/>
              </a:rPr>
              <a:t>l </a:t>
            </a:r>
            <a:r>
              <a:rPr b="1" lang="es-ES" sz="2100">
                <a:latin typeface="Arial"/>
                <a:ea typeface="Arial"/>
                <a:cs typeface="Arial"/>
                <a:sym typeface="Arial"/>
              </a:rPr>
              <a:t>enclave delictivo argentino </a:t>
            </a:r>
            <a:r>
              <a:rPr lang="es-ES" sz="2100">
                <a:latin typeface="Arial"/>
                <a:ea typeface="Arial"/>
                <a:cs typeface="Arial"/>
                <a:sym typeface="Arial"/>
              </a:rPr>
              <a:t>está fuertemente </a:t>
            </a:r>
            <a:r>
              <a:rPr b="1" lang="es-ES" sz="2100">
                <a:latin typeface="Arial"/>
                <a:ea typeface="Arial"/>
                <a:cs typeface="Arial"/>
                <a:sym typeface="Arial"/>
              </a:rPr>
              <a:t>ligado</a:t>
            </a:r>
            <a:r>
              <a:rPr lang="es-ES" sz="2100">
                <a:latin typeface="Arial"/>
                <a:ea typeface="Arial"/>
                <a:cs typeface="Arial"/>
                <a:sym typeface="Arial"/>
              </a:rPr>
              <a:t> a la </a:t>
            </a:r>
            <a:r>
              <a:rPr b="1" lang="es-ES" sz="2100">
                <a:latin typeface="Arial"/>
                <a:ea typeface="Arial"/>
                <a:cs typeface="Arial"/>
                <a:sym typeface="Arial"/>
              </a:rPr>
              <a:t>desigualdad social y no al crimen organizado</a:t>
            </a:r>
            <a:r>
              <a:rPr lang="es-ES" sz="2100">
                <a:latin typeface="Arial"/>
                <a:ea typeface="Arial"/>
                <a:cs typeface="Arial"/>
                <a:sym typeface="Arial"/>
              </a:rPr>
              <a:t>, como sucede en otros países de la región. </a:t>
            </a:r>
            <a:endParaRPr sz="2500">
              <a:latin typeface="Arial"/>
              <a:ea typeface="Arial"/>
              <a:cs typeface="Arial"/>
              <a:sym typeface="Arial"/>
            </a:endParaRPr>
          </a:p>
          <a:p>
            <a:pPr indent="-280670" lvl="0" marL="274320" rtl="0" algn="ctr">
              <a:lnSpc>
                <a:spcPct val="150000"/>
              </a:lnSpc>
              <a:spcBef>
                <a:spcPts val="400"/>
              </a:spcBef>
              <a:spcAft>
                <a:spcPts val="0"/>
              </a:spcAft>
              <a:buSzPts val="2100"/>
              <a:buChar char="*"/>
            </a:pPr>
            <a:r>
              <a:rPr lang="es-ES" sz="2100">
                <a:latin typeface="Arial"/>
                <a:ea typeface="Arial"/>
                <a:cs typeface="Arial"/>
                <a:sym typeface="Arial"/>
              </a:rPr>
              <a:t>Estos </a:t>
            </a:r>
            <a:r>
              <a:rPr b="1" lang="es-ES" sz="2100">
                <a:latin typeface="Arial"/>
                <a:ea typeface="Arial"/>
                <a:cs typeface="Arial"/>
                <a:sym typeface="Arial"/>
              </a:rPr>
              <a:t>datos</a:t>
            </a:r>
            <a:r>
              <a:rPr lang="es-ES" sz="2100">
                <a:latin typeface="Arial"/>
                <a:ea typeface="Arial"/>
                <a:cs typeface="Arial"/>
                <a:sym typeface="Arial"/>
              </a:rPr>
              <a:t> que surgen del </a:t>
            </a:r>
            <a:r>
              <a:rPr b="1" lang="es-ES" sz="2100">
                <a:latin typeface="Arial"/>
                <a:ea typeface="Arial"/>
                <a:cs typeface="Arial"/>
                <a:sym typeface="Arial"/>
              </a:rPr>
              <a:t>Sistema Nacional de Estadística sobre Ejecución de la Pena</a:t>
            </a:r>
            <a:r>
              <a:rPr lang="es-ES" sz="2100">
                <a:latin typeface="Arial"/>
                <a:ea typeface="Arial"/>
                <a:cs typeface="Arial"/>
                <a:sym typeface="Arial"/>
              </a:rPr>
              <a:t> el cual revela que la </a:t>
            </a:r>
            <a:r>
              <a:rPr b="1" lang="es-ES" sz="2100">
                <a:latin typeface="Arial"/>
                <a:ea typeface="Arial"/>
                <a:cs typeface="Arial"/>
                <a:sym typeface="Arial"/>
              </a:rPr>
              <a:t>mayoría de los detenidos se encuentran privados de la libertad por</a:t>
            </a:r>
            <a:r>
              <a:rPr lang="es-ES" sz="2100">
                <a:latin typeface="Arial"/>
                <a:ea typeface="Arial"/>
                <a:cs typeface="Arial"/>
                <a:sym typeface="Arial"/>
              </a:rPr>
              <a:t> </a:t>
            </a:r>
            <a:r>
              <a:rPr b="1" lang="es-ES" sz="2100">
                <a:latin typeface="Arial"/>
                <a:ea typeface="Arial"/>
                <a:cs typeface="Arial"/>
                <a:sym typeface="Arial"/>
              </a:rPr>
              <a:t>delitos contra la propiedad</a:t>
            </a:r>
            <a:r>
              <a:rPr lang="es-ES" sz="2100">
                <a:latin typeface="Arial"/>
                <a:ea typeface="Arial"/>
                <a:cs typeface="Arial"/>
                <a:sym typeface="Arial"/>
              </a:rPr>
              <a:t>.</a:t>
            </a:r>
            <a:endParaRPr sz="2100">
              <a:latin typeface="Arial"/>
              <a:ea typeface="Arial"/>
              <a:cs typeface="Arial"/>
              <a:sym typeface="Arial"/>
            </a:endParaRPr>
          </a:p>
          <a:p>
            <a:pPr indent="-280670" lvl="0" marL="274320" rtl="0" algn="ctr">
              <a:lnSpc>
                <a:spcPct val="150000"/>
              </a:lnSpc>
              <a:spcBef>
                <a:spcPts val="400"/>
              </a:spcBef>
              <a:spcAft>
                <a:spcPts val="0"/>
              </a:spcAft>
              <a:buSzPts val="2100"/>
              <a:buChar char="*"/>
            </a:pPr>
            <a:r>
              <a:rPr lang="es-ES" sz="2100">
                <a:latin typeface="Arial"/>
                <a:ea typeface="Arial"/>
                <a:cs typeface="Arial"/>
                <a:sym typeface="Arial"/>
              </a:rPr>
              <a:t>Asimismo, </a:t>
            </a:r>
            <a:r>
              <a:rPr b="1" lang="es-ES" sz="2100">
                <a:latin typeface="Arial"/>
                <a:ea typeface="Arial"/>
                <a:cs typeface="Arial"/>
                <a:sym typeface="Arial"/>
              </a:rPr>
              <a:t>el 70% de ellos son delincuentes primarios, el 95% varones argentinos, desocupados, 60% menores de 35 años.</a:t>
            </a:r>
            <a:endParaRPr b="1" sz="2500">
              <a:latin typeface="Arial"/>
              <a:ea typeface="Arial"/>
              <a:cs typeface="Arial"/>
              <a:sym typeface="Arial"/>
            </a:endParaRPr>
          </a:p>
          <a:p>
            <a:pPr indent="0" lvl="0" marL="274320" rtl="0" algn="l">
              <a:lnSpc>
                <a:spcPct val="150000"/>
              </a:lnSpc>
              <a:spcBef>
                <a:spcPts val="400"/>
              </a:spcBef>
              <a:spcAft>
                <a:spcPts val="0"/>
              </a:spcAft>
              <a:buNone/>
            </a:pPr>
            <a:r>
              <a:t/>
            </a:r>
            <a:endParaRPr b="1" sz="2000"/>
          </a:p>
        </p:txBody>
      </p:sp>
      <p:sp>
        <p:nvSpPr>
          <p:cNvPr id="150" name="Google Shape;150;p3"/>
          <p:cNvSpPr txBox="1"/>
          <p:nvPr>
            <p:ph type="title"/>
          </p:nvPr>
        </p:nvSpPr>
        <p:spPr>
          <a:xfrm>
            <a:off x="457200" y="522950"/>
            <a:ext cx="8229600" cy="10335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4400"/>
              <a:buFont typeface="Candara"/>
              <a:buNone/>
            </a:pPr>
            <a:r>
              <a:rPr b="1" lang="es-ES"/>
              <a:t>POR QUÉ?</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g2f43274f717_0_36"/>
          <p:cNvSpPr txBox="1"/>
          <p:nvPr>
            <p:ph idx="1" type="body"/>
          </p:nvPr>
        </p:nvSpPr>
        <p:spPr>
          <a:xfrm>
            <a:off x="269300" y="1478075"/>
            <a:ext cx="8533200" cy="4869600"/>
          </a:xfrm>
          <a:prstGeom prst="rect">
            <a:avLst/>
          </a:prstGeom>
        </p:spPr>
        <p:txBody>
          <a:bodyPr anchorCtr="0" anchor="t" bIns="45700" lIns="91425" spcFirstLastPara="1" rIns="91425" wrap="square" tIns="45700">
            <a:normAutofit lnSpcReduction="20000"/>
          </a:bodyPr>
          <a:lstStyle/>
          <a:p>
            <a:pPr indent="-287020" lvl="0" marL="274320" rtl="0" algn="ctr">
              <a:lnSpc>
                <a:spcPct val="150000"/>
              </a:lnSpc>
              <a:spcBef>
                <a:spcPts val="400"/>
              </a:spcBef>
              <a:spcAft>
                <a:spcPts val="0"/>
              </a:spcAft>
              <a:buSzPts val="2200"/>
              <a:buChar char="*"/>
            </a:pPr>
            <a:r>
              <a:rPr lang="es-ES" sz="2200">
                <a:latin typeface="Arial"/>
                <a:ea typeface="Arial"/>
                <a:cs typeface="Arial"/>
                <a:sym typeface="Arial"/>
              </a:rPr>
              <a:t>Sin embargo, que la </a:t>
            </a:r>
            <a:r>
              <a:rPr b="1" lang="es-ES" sz="2200">
                <a:latin typeface="Arial"/>
                <a:ea typeface="Arial"/>
                <a:cs typeface="Arial"/>
                <a:sym typeface="Arial"/>
              </a:rPr>
              <a:t>matriz delictiva nacional</a:t>
            </a:r>
            <a:r>
              <a:rPr lang="es-ES" sz="2200">
                <a:latin typeface="Arial"/>
                <a:ea typeface="Arial"/>
                <a:cs typeface="Arial"/>
                <a:sym typeface="Arial"/>
              </a:rPr>
              <a:t> esté ligada al </a:t>
            </a:r>
            <a:r>
              <a:rPr b="1" lang="es-ES" sz="2200">
                <a:latin typeface="Arial"/>
                <a:ea typeface="Arial"/>
                <a:cs typeface="Arial"/>
                <a:sym typeface="Arial"/>
              </a:rPr>
              <a:t>delito predatorio y a la desigualdad social,</a:t>
            </a:r>
            <a:r>
              <a:rPr lang="es-ES" sz="2200">
                <a:latin typeface="Arial"/>
                <a:ea typeface="Arial"/>
                <a:cs typeface="Arial"/>
                <a:sym typeface="Arial"/>
              </a:rPr>
              <a:t> </a:t>
            </a:r>
            <a:r>
              <a:rPr lang="es-ES" sz="2200">
                <a:latin typeface="Arial"/>
                <a:ea typeface="Arial"/>
                <a:cs typeface="Arial"/>
                <a:sym typeface="Arial"/>
              </a:rPr>
              <a:t>no significa que debamos tener </a:t>
            </a:r>
            <a:r>
              <a:rPr b="1" lang="es-ES" sz="2200">
                <a:latin typeface="Arial"/>
                <a:ea typeface="Arial"/>
                <a:cs typeface="Arial"/>
                <a:sym typeface="Arial"/>
              </a:rPr>
              <a:t>una mirada permisiva de la delincuencia, ni pensar en una ligazón directa entre pobreza y delito. </a:t>
            </a:r>
            <a:endParaRPr b="1" sz="2200">
              <a:latin typeface="Arial"/>
              <a:ea typeface="Arial"/>
              <a:cs typeface="Arial"/>
              <a:sym typeface="Arial"/>
            </a:endParaRPr>
          </a:p>
          <a:p>
            <a:pPr indent="-287020" lvl="0" marL="274320" rtl="0" algn="ctr">
              <a:lnSpc>
                <a:spcPct val="150000"/>
              </a:lnSpc>
              <a:spcBef>
                <a:spcPts val="400"/>
              </a:spcBef>
              <a:spcAft>
                <a:spcPts val="0"/>
              </a:spcAft>
              <a:buSzPts val="2200"/>
              <a:buFont typeface="Arial"/>
              <a:buChar char="*"/>
            </a:pPr>
            <a:r>
              <a:rPr b="1" lang="es-ES" sz="2200">
                <a:latin typeface="Arial"/>
                <a:ea typeface="Arial"/>
                <a:cs typeface="Arial"/>
                <a:sym typeface="Arial"/>
              </a:rPr>
              <a:t>Pero sí comprender cabalmente que esta sobreutilización, si bien controló la violencia letal, desatendió los procesos de complejización de la delincuencia y favoreció la desarticulación operativa entre lo que persigue la policía en el territorio y lo que resuelve el poder judicial en sus estrados .</a:t>
            </a:r>
            <a:endParaRPr b="1" sz="2200">
              <a:latin typeface="Arial"/>
              <a:ea typeface="Arial"/>
              <a:cs typeface="Arial"/>
              <a:sym typeface="Arial"/>
            </a:endParaRPr>
          </a:p>
          <a:p>
            <a:pPr indent="0" lvl="0" marL="0" rtl="0" algn="l">
              <a:spcBef>
                <a:spcPts val="36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g2f43274f717_0_31"/>
          <p:cNvSpPr txBox="1"/>
          <p:nvPr>
            <p:ph idx="1" type="body"/>
          </p:nvPr>
        </p:nvSpPr>
        <p:spPr>
          <a:xfrm>
            <a:off x="872075" y="1039654"/>
            <a:ext cx="7408200" cy="5086500"/>
          </a:xfrm>
          <a:prstGeom prst="rect">
            <a:avLst/>
          </a:prstGeom>
        </p:spPr>
        <p:txBody>
          <a:bodyPr anchorCtr="0" anchor="t" bIns="45700" lIns="91425" spcFirstLastPara="1" rIns="91425" wrap="square" tIns="45700">
            <a:normAutofit/>
          </a:bodyPr>
          <a:lstStyle/>
          <a:p>
            <a:pPr indent="0" lvl="0" marL="0" rtl="0" algn="ctr">
              <a:spcBef>
                <a:spcPts val="360"/>
              </a:spcBef>
              <a:spcAft>
                <a:spcPts val="0"/>
              </a:spcAft>
              <a:buNone/>
            </a:pPr>
            <a:r>
              <a:rPr lang="es-ES"/>
              <a:t>	</a:t>
            </a:r>
            <a:endParaRPr/>
          </a:p>
          <a:p>
            <a:pPr indent="0" lvl="0" marL="0" rtl="0" algn="ctr">
              <a:spcBef>
                <a:spcPts val="360"/>
              </a:spcBef>
              <a:spcAft>
                <a:spcPts val="0"/>
              </a:spcAft>
              <a:buNone/>
            </a:pPr>
            <a:r>
              <a:t/>
            </a:r>
            <a:endParaRPr b="1"/>
          </a:p>
          <a:p>
            <a:pPr indent="0" lvl="0" marL="0" rtl="0" algn="ctr">
              <a:spcBef>
                <a:spcPts val="360"/>
              </a:spcBef>
              <a:spcAft>
                <a:spcPts val="0"/>
              </a:spcAft>
              <a:buNone/>
            </a:pPr>
            <a:r>
              <a:t/>
            </a:r>
            <a:endParaRPr b="1"/>
          </a:p>
          <a:p>
            <a:pPr indent="0" lvl="0" marL="0" rtl="0" algn="ctr">
              <a:spcBef>
                <a:spcPts val="360"/>
              </a:spcBef>
              <a:spcAft>
                <a:spcPts val="0"/>
              </a:spcAft>
              <a:buNone/>
            </a:pPr>
            <a:r>
              <a:t/>
            </a:r>
            <a:endParaRPr b="1" sz="3800"/>
          </a:p>
          <a:p>
            <a:pPr indent="0" lvl="0" marL="0" rtl="0" algn="ctr">
              <a:spcBef>
                <a:spcPts val="360"/>
              </a:spcBef>
              <a:spcAft>
                <a:spcPts val="0"/>
              </a:spcAft>
              <a:buNone/>
            </a:pPr>
            <a:r>
              <a:rPr b="1" lang="es-ES" sz="3800"/>
              <a:t>CUÁNDO COMENZÓ ESTA SOBREUTILIZACIÓN?</a:t>
            </a:r>
            <a:r>
              <a:rPr b="1" lang="es-ES" sz="3800"/>
              <a:t> </a:t>
            </a:r>
            <a:endParaRPr b="1" sz="3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4"/>
          <p:cNvSpPr txBox="1"/>
          <p:nvPr>
            <p:ph idx="1" type="body"/>
          </p:nvPr>
        </p:nvSpPr>
        <p:spPr>
          <a:xfrm>
            <a:off x="323525" y="1367325"/>
            <a:ext cx="8424900" cy="5229900"/>
          </a:xfrm>
          <a:prstGeom prst="rect">
            <a:avLst/>
          </a:prstGeom>
          <a:noFill/>
          <a:ln>
            <a:noFill/>
          </a:ln>
        </p:spPr>
        <p:txBody>
          <a:bodyPr anchorCtr="0" anchor="t" bIns="45700" lIns="91425" spcFirstLastPara="1" rIns="91425" wrap="square" tIns="45700">
            <a:normAutofit/>
          </a:bodyPr>
          <a:lstStyle/>
          <a:p>
            <a:pPr indent="-274320" lvl="0" marL="274320" rtl="0" algn="just">
              <a:spcBef>
                <a:spcPts val="0"/>
              </a:spcBef>
              <a:spcAft>
                <a:spcPts val="0"/>
              </a:spcAft>
              <a:buSzPts val="2100"/>
              <a:buChar char="*"/>
            </a:pPr>
            <a:r>
              <a:rPr b="1" lang="es-ES" sz="2100">
                <a:latin typeface="Arial"/>
                <a:ea typeface="Arial"/>
                <a:cs typeface="Arial"/>
                <a:sym typeface="Arial"/>
              </a:rPr>
              <a:t>Argentina previo al Golpe de Estado de 1976</a:t>
            </a:r>
            <a:r>
              <a:rPr lang="es-ES" sz="2100">
                <a:latin typeface="Arial"/>
                <a:ea typeface="Arial"/>
                <a:cs typeface="Arial"/>
                <a:sym typeface="Arial"/>
              </a:rPr>
              <a:t>: Pobreza (4%); Deuda Externa ($7900 millones USD); Desempleo (3%), Plena vigencia de agencias sociales (educación, salud, empleo); l</a:t>
            </a:r>
            <a:r>
              <a:rPr b="1" lang="es-ES" sz="2100">
                <a:latin typeface="Arial"/>
                <a:ea typeface="Arial"/>
                <a:cs typeface="Arial"/>
                <a:sym typeface="Arial"/>
              </a:rPr>
              <a:t>a violencia era potestad de la divergencia política</a:t>
            </a:r>
            <a:r>
              <a:rPr lang="es-ES" sz="2100">
                <a:latin typeface="Arial"/>
                <a:ea typeface="Arial"/>
                <a:cs typeface="Arial"/>
                <a:sym typeface="Arial"/>
              </a:rPr>
              <a:t>, </a:t>
            </a:r>
            <a:r>
              <a:rPr b="1" lang="es-ES" sz="2100">
                <a:latin typeface="Arial"/>
                <a:ea typeface="Arial"/>
                <a:cs typeface="Arial"/>
                <a:sym typeface="Arial"/>
              </a:rPr>
              <a:t>no criminal,</a:t>
            </a:r>
            <a:r>
              <a:rPr lang="es-ES" sz="2100">
                <a:latin typeface="Arial"/>
                <a:ea typeface="Arial"/>
                <a:cs typeface="Arial"/>
                <a:sym typeface="Arial"/>
              </a:rPr>
              <a:t> y había una </a:t>
            </a:r>
            <a:r>
              <a:rPr b="1" lang="es-ES" sz="2100">
                <a:latin typeface="Arial"/>
                <a:ea typeface="Arial"/>
                <a:cs typeface="Arial"/>
                <a:sym typeface="Arial"/>
              </a:rPr>
              <a:t>baja tasa de prisionización por delito comunes</a:t>
            </a:r>
            <a:r>
              <a:rPr lang="es-ES" sz="2100">
                <a:latin typeface="Arial"/>
                <a:ea typeface="Arial"/>
                <a:cs typeface="Arial"/>
                <a:sym typeface="Arial"/>
              </a:rPr>
              <a:t>.</a:t>
            </a:r>
            <a:endParaRPr>
              <a:latin typeface="Arial"/>
              <a:ea typeface="Arial"/>
              <a:cs typeface="Arial"/>
              <a:sym typeface="Arial"/>
            </a:endParaRPr>
          </a:p>
          <a:p>
            <a:pPr indent="-121920" lvl="0" marL="274320" rtl="0" algn="just">
              <a:spcBef>
                <a:spcPts val="480"/>
              </a:spcBef>
              <a:spcAft>
                <a:spcPts val="0"/>
              </a:spcAft>
              <a:buSzPts val="2400"/>
              <a:buNone/>
            </a:pPr>
            <a:r>
              <a:t/>
            </a:r>
            <a:endParaRPr/>
          </a:p>
          <a:p>
            <a:pPr indent="-121920" lvl="0" marL="274320" rtl="0" algn="just">
              <a:spcBef>
                <a:spcPts val="480"/>
              </a:spcBef>
              <a:spcAft>
                <a:spcPts val="0"/>
              </a:spcAft>
              <a:buSzPts val="2400"/>
              <a:buNone/>
            </a:pPr>
            <a:r>
              <a:t/>
            </a:r>
            <a:endParaRPr/>
          </a:p>
          <a:p>
            <a:pPr indent="-121920" lvl="0" marL="274320" rtl="0" algn="just">
              <a:spcBef>
                <a:spcPts val="480"/>
              </a:spcBef>
              <a:spcAft>
                <a:spcPts val="0"/>
              </a:spcAft>
              <a:buSzPts val="2400"/>
              <a:buNone/>
            </a:pPr>
            <a:r>
              <a:t/>
            </a:r>
            <a:endParaRPr/>
          </a:p>
          <a:p>
            <a:pPr indent="-121920" lvl="0" marL="274320" rtl="0" algn="just">
              <a:spcBef>
                <a:spcPts val="480"/>
              </a:spcBef>
              <a:spcAft>
                <a:spcPts val="0"/>
              </a:spcAft>
              <a:buSzPts val="2400"/>
              <a:buNone/>
            </a:pPr>
            <a:r>
              <a:t/>
            </a:r>
            <a:endParaRPr/>
          </a:p>
          <a:p>
            <a:pPr indent="0" lvl="0" marL="0" rtl="0" algn="l">
              <a:spcBef>
                <a:spcPts val="480"/>
              </a:spcBef>
              <a:spcAft>
                <a:spcPts val="0"/>
              </a:spcAft>
              <a:buSzPts val="2400"/>
              <a:buNone/>
            </a:pPr>
            <a:r>
              <a:t/>
            </a:r>
            <a:endParaRPr/>
          </a:p>
        </p:txBody>
      </p:sp>
      <p:sp>
        <p:nvSpPr>
          <p:cNvPr id="166" name="Google Shape;166;p4"/>
          <p:cNvSpPr txBox="1"/>
          <p:nvPr>
            <p:ph type="title"/>
          </p:nvPr>
        </p:nvSpPr>
        <p:spPr>
          <a:xfrm>
            <a:off x="457200" y="338326"/>
            <a:ext cx="8229600" cy="1029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3200"/>
              <a:buFont typeface="Candara"/>
              <a:buNone/>
            </a:pPr>
            <a:r>
              <a:rPr b="1" lang="es-ES" sz="3200"/>
              <a:t>CONTEXTO HISTÓRICO (76´-83´)</a:t>
            </a:r>
            <a:endParaRPr/>
          </a:p>
        </p:txBody>
      </p:sp>
      <p:pic>
        <p:nvPicPr>
          <p:cNvPr id="167" name="Google Shape;167;p4"/>
          <p:cNvPicPr preferRelativeResize="0"/>
          <p:nvPr/>
        </p:nvPicPr>
        <p:blipFill rotWithShape="1">
          <a:blip r:embed="rId3">
            <a:alphaModFix/>
          </a:blip>
          <a:srcRect b="0" l="0" r="0" t="0"/>
          <a:stretch/>
        </p:blipFill>
        <p:spPr>
          <a:xfrm>
            <a:off x="395525" y="3252900"/>
            <a:ext cx="8424950" cy="32667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5"/>
          <p:cNvSpPr txBox="1"/>
          <p:nvPr>
            <p:ph idx="1" type="body"/>
          </p:nvPr>
        </p:nvSpPr>
        <p:spPr>
          <a:xfrm>
            <a:off x="728800" y="764700"/>
            <a:ext cx="7848900" cy="5813700"/>
          </a:xfrm>
          <a:prstGeom prst="rect">
            <a:avLst/>
          </a:prstGeom>
          <a:noFill/>
          <a:ln>
            <a:noFill/>
          </a:ln>
        </p:spPr>
        <p:txBody>
          <a:bodyPr anchorCtr="0" anchor="t" bIns="45700" lIns="91425" spcFirstLastPara="1" rIns="91425" wrap="square" tIns="45700">
            <a:normAutofit/>
          </a:bodyPr>
          <a:lstStyle/>
          <a:p>
            <a:pPr indent="-274320" lvl="0" marL="274320" rtl="0" algn="just">
              <a:spcBef>
                <a:spcPts val="0"/>
              </a:spcBef>
              <a:spcAft>
                <a:spcPts val="0"/>
              </a:spcAft>
              <a:buClr>
                <a:srgbClr val="31B6FD"/>
              </a:buClr>
              <a:buSzPts val="2200"/>
              <a:buChar char="*"/>
            </a:pPr>
            <a:r>
              <a:rPr b="1" lang="es-ES" sz="2200">
                <a:solidFill>
                  <a:srgbClr val="073E87"/>
                </a:solidFill>
              </a:rPr>
              <a:t>Argentina de 1983</a:t>
            </a:r>
            <a:r>
              <a:rPr lang="es-ES" sz="2200">
                <a:solidFill>
                  <a:srgbClr val="073E87"/>
                </a:solidFill>
              </a:rPr>
              <a:t>: Pobreza (20%) ; Deuda Externa ($45.000 millones USD), el desempleo levemente comienza a informalizarse. </a:t>
            </a:r>
            <a:endParaRPr sz="2200">
              <a:solidFill>
                <a:srgbClr val="073E87"/>
              </a:solidFill>
            </a:endParaRPr>
          </a:p>
          <a:p>
            <a:pPr indent="-274320" lvl="0" marL="274320" rtl="0" algn="just">
              <a:spcBef>
                <a:spcPts val="0"/>
              </a:spcBef>
              <a:spcAft>
                <a:spcPts val="0"/>
              </a:spcAft>
              <a:buClr>
                <a:srgbClr val="073E87"/>
              </a:buClr>
              <a:buSzPts val="2200"/>
              <a:buChar char="*"/>
            </a:pPr>
            <a:r>
              <a:t/>
            </a:r>
            <a:endParaRPr sz="2200">
              <a:solidFill>
                <a:srgbClr val="073E87"/>
              </a:solidFill>
            </a:endParaRPr>
          </a:p>
          <a:p>
            <a:pPr indent="-134620" lvl="0" marL="274320" rtl="0" algn="just">
              <a:spcBef>
                <a:spcPts val="440"/>
              </a:spcBef>
              <a:spcAft>
                <a:spcPts val="0"/>
              </a:spcAft>
              <a:buClr>
                <a:srgbClr val="31B6FD"/>
              </a:buClr>
              <a:buSzPts val="2200"/>
              <a:buNone/>
            </a:pPr>
            <a:r>
              <a:t/>
            </a:r>
            <a:endParaRPr sz="2200">
              <a:solidFill>
                <a:srgbClr val="073E87"/>
              </a:solidFill>
            </a:endParaRPr>
          </a:p>
          <a:p>
            <a:pPr indent="-134620" lvl="0" marL="274320" rtl="0" algn="just">
              <a:spcBef>
                <a:spcPts val="440"/>
              </a:spcBef>
              <a:spcAft>
                <a:spcPts val="0"/>
              </a:spcAft>
              <a:buClr>
                <a:srgbClr val="31B6FD"/>
              </a:buClr>
              <a:buSzPts val="2200"/>
              <a:buNone/>
            </a:pPr>
            <a:r>
              <a:t/>
            </a:r>
            <a:endParaRPr sz="2200">
              <a:solidFill>
                <a:srgbClr val="073E87"/>
              </a:solidFill>
            </a:endParaRPr>
          </a:p>
          <a:p>
            <a:pPr indent="-134620" lvl="0" marL="274320" rtl="0" algn="just">
              <a:spcBef>
                <a:spcPts val="440"/>
              </a:spcBef>
              <a:spcAft>
                <a:spcPts val="0"/>
              </a:spcAft>
              <a:buClr>
                <a:srgbClr val="31B6FD"/>
              </a:buClr>
              <a:buSzPts val="2200"/>
              <a:buNone/>
            </a:pPr>
            <a:r>
              <a:t/>
            </a:r>
            <a:endParaRPr sz="2200">
              <a:solidFill>
                <a:srgbClr val="073E87"/>
              </a:solidFill>
            </a:endParaRPr>
          </a:p>
          <a:p>
            <a:pPr indent="-134620" lvl="0" marL="274320" rtl="0" algn="just">
              <a:spcBef>
                <a:spcPts val="440"/>
              </a:spcBef>
              <a:spcAft>
                <a:spcPts val="0"/>
              </a:spcAft>
              <a:buClr>
                <a:srgbClr val="31B6FD"/>
              </a:buClr>
              <a:buSzPts val="2200"/>
              <a:buNone/>
            </a:pPr>
            <a:r>
              <a:t/>
            </a:r>
            <a:endParaRPr sz="2200">
              <a:solidFill>
                <a:srgbClr val="073E87"/>
              </a:solidFill>
            </a:endParaRPr>
          </a:p>
          <a:p>
            <a:pPr indent="-134620" lvl="0" marL="274320" rtl="0" algn="just">
              <a:spcBef>
                <a:spcPts val="440"/>
              </a:spcBef>
              <a:spcAft>
                <a:spcPts val="0"/>
              </a:spcAft>
              <a:buClr>
                <a:srgbClr val="31B6FD"/>
              </a:buClr>
              <a:buSzPts val="2200"/>
              <a:buNone/>
            </a:pPr>
            <a:r>
              <a:t/>
            </a:r>
            <a:endParaRPr sz="2200">
              <a:solidFill>
                <a:srgbClr val="073E87"/>
              </a:solidFill>
            </a:endParaRPr>
          </a:p>
          <a:p>
            <a:pPr indent="0" lvl="0" marL="0" rtl="0" algn="just">
              <a:spcBef>
                <a:spcPts val="440"/>
              </a:spcBef>
              <a:spcAft>
                <a:spcPts val="0"/>
              </a:spcAft>
              <a:buClr>
                <a:srgbClr val="31B6FD"/>
              </a:buClr>
              <a:buSzPts val="2200"/>
              <a:buNone/>
            </a:pPr>
            <a:r>
              <a:t/>
            </a:r>
            <a:endParaRPr sz="2200">
              <a:solidFill>
                <a:srgbClr val="073E87"/>
              </a:solidFill>
            </a:endParaRPr>
          </a:p>
          <a:p>
            <a:pPr indent="-134620" lvl="0" marL="274320" rtl="0" algn="just">
              <a:spcBef>
                <a:spcPts val="440"/>
              </a:spcBef>
              <a:spcAft>
                <a:spcPts val="0"/>
              </a:spcAft>
              <a:buClr>
                <a:srgbClr val="31B6FD"/>
              </a:buClr>
              <a:buSzPts val="2200"/>
              <a:buNone/>
            </a:pPr>
            <a:r>
              <a:t/>
            </a:r>
            <a:endParaRPr sz="2200">
              <a:solidFill>
                <a:srgbClr val="073E87"/>
              </a:solidFill>
            </a:endParaRPr>
          </a:p>
          <a:p>
            <a:pPr indent="-134620" lvl="0" marL="274320" rtl="0" algn="just">
              <a:spcBef>
                <a:spcPts val="440"/>
              </a:spcBef>
              <a:spcAft>
                <a:spcPts val="0"/>
              </a:spcAft>
              <a:buClr>
                <a:srgbClr val="31B6FD"/>
              </a:buClr>
              <a:buSzPts val="2200"/>
              <a:buNone/>
            </a:pPr>
            <a:r>
              <a:t/>
            </a:r>
            <a:endParaRPr sz="2200">
              <a:solidFill>
                <a:srgbClr val="073E87"/>
              </a:solidFill>
            </a:endParaRPr>
          </a:p>
          <a:p>
            <a:pPr indent="-274320" lvl="0" marL="274320" rtl="0" algn="just">
              <a:spcBef>
                <a:spcPts val="440"/>
              </a:spcBef>
              <a:spcAft>
                <a:spcPts val="0"/>
              </a:spcAft>
              <a:buClr>
                <a:srgbClr val="31B6FD"/>
              </a:buClr>
              <a:buSzPts val="2200"/>
              <a:buChar char="*"/>
            </a:pPr>
            <a:r>
              <a:rPr lang="es-ES" sz="2200">
                <a:solidFill>
                  <a:srgbClr val="073E87"/>
                </a:solidFill>
              </a:rPr>
              <a:t>En ese contexto, la violencia comienza a ser criminal y no solamente política.</a:t>
            </a:r>
            <a:endParaRPr/>
          </a:p>
          <a:p>
            <a:pPr indent="-121920" lvl="0" marL="274320" rtl="0" algn="l">
              <a:spcBef>
                <a:spcPts val="480"/>
              </a:spcBef>
              <a:spcAft>
                <a:spcPts val="0"/>
              </a:spcAft>
              <a:buSzPts val="2400"/>
              <a:buNone/>
            </a:pPr>
            <a:r>
              <a:t/>
            </a:r>
            <a:endParaRPr/>
          </a:p>
        </p:txBody>
      </p:sp>
      <p:pic>
        <p:nvPicPr>
          <p:cNvPr id="173" name="Google Shape;173;p5"/>
          <p:cNvPicPr preferRelativeResize="0"/>
          <p:nvPr/>
        </p:nvPicPr>
        <p:blipFill rotWithShape="1">
          <a:blip r:embed="rId3">
            <a:alphaModFix/>
          </a:blip>
          <a:srcRect b="0" l="0" r="0" t="0"/>
          <a:stretch/>
        </p:blipFill>
        <p:spPr>
          <a:xfrm>
            <a:off x="835455" y="1963807"/>
            <a:ext cx="7848873" cy="3096344"/>
          </a:xfrm>
          <a:prstGeom prst="rect">
            <a:avLst/>
          </a:prstGeom>
          <a:noFill/>
          <a:ln cap="sq" cmpd="sng" w="38100">
            <a:solidFill>
              <a:srgbClr val="000000"/>
            </a:solidFill>
            <a:prstDash val="solid"/>
            <a:miter lim="800000"/>
            <a:headEnd len="sm" w="sm" type="none"/>
            <a:tailEnd len="sm" w="sm" type="none"/>
          </a:ln>
          <a:effectLst>
            <a:outerShdw blurRad="50800" rotWithShape="0" algn="tl" dir="2700000" dist="38100">
              <a:srgbClr val="000000">
                <a:alpha val="42745"/>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6"/>
          <p:cNvSpPr txBox="1"/>
          <p:nvPr>
            <p:ph idx="1" type="body"/>
          </p:nvPr>
        </p:nvSpPr>
        <p:spPr>
          <a:xfrm>
            <a:off x="331950" y="1484775"/>
            <a:ext cx="8581200" cy="5028900"/>
          </a:xfrm>
          <a:prstGeom prst="rect">
            <a:avLst/>
          </a:prstGeom>
          <a:noFill/>
          <a:ln>
            <a:noFill/>
          </a:ln>
        </p:spPr>
        <p:txBody>
          <a:bodyPr anchorCtr="0" anchor="t" bIns="45700" lIns="91425" spcFirstLastPara="1" rIns="91425" wrap="square" tIns="45700">
            <a:normAutofit fontScale="70000" lnSpcReduction="10000"/>
          </a:bodyPr>
          <a:lstStyle/>
          <a:p>
            <a:pPr indent="-260984" lvl="0" marL="274320" rtl="0" algn="ctr">
              <a:lnSpc>
                <a:spcPct val="150000"/>
              </a:lnSpc>
              <a:spcBef>
                <a:spcPts val="0"/>
              </a:spcBef>
              <a:spcAft>
                <a:spcPts val="0"/>
              </a:spcAft>
              <a:buClr>
                <a:srgbClr val="31B6FD"/>
              </a:buClr>
              <a:buSzPct val="100000"/>
              <a:buFont typeface="Arial"/>
              <a:buChar char="*"/>
            </a:pPr>
            <a:r>
              <a:rPr b="1" lang="es-ES" sz="2800">
                <a:solidFill>
                  <a:srgbClr val="073E87"/>
                </a:solidFill>
                <a:latin typeface="Arial"/>
                <a:ea typeface="Arial"/>
                <a:cs typeface="Arial"/>
                <a:sym typeface="Arial"/>
              </a:rPr>
              <a:t>En democracia, las F.F.S.S. única agencia que comenzó a crecer y conservó el poder territorial que tenía durante la dictadura.</a:t>
            </a:r>
            <a:endParaRPr>
              <a:latin typeface="Arial"/>
              <a:ea typeface="Arial"/>
              <a:cs typeface="Arial"/>
              <a:sym typeface="Arial"/>
            </a:endParaRPr>
          </a:p>
          <a:p>
            <a:pPr indent="-260984" lvl="0" marL="274320" rtl="0" algn="ctr">
              <a:lnSpc>
                <a:spcPct val="150000"/>
              </a:lnSpc>
              <a:spcBef>
                <a:spcPts val="434"/>
              </a:spcBef>
              <a:spcAft>
                <a:spcPts val="0"/>
              </a:spcAft>
              <a:buClr>
                <a:srgbClr val="31B6FD"/>
              </a:buClr>
              <a:buSzPct val="100000"/>
              <a:buChar char="*"/>
            </a:pPr>
            <a:r>
              <a:rPr lang="es-ES" sz="2800">
                <a:solidFill>
                  <a:srgbClr val="073E87"/>
                </a:solidFill>
                <a:latin typeface="Arial"/>
                <a:ea typeface="Arial"/>
                <a:cs typeface="Arial"/>
                <a:sym typeface="Arial"/>
              </a:rPr>
              <a:t>Esto l</a:t>
            </a:r>
            <a:r>
              <a:rPr i="0" lang="es-ES" sz="2800" u="none" cap="none" strike="noStrike">
                <a:solidFill>
                  <a:srgbClr val="073E87"/>
                </a:solidFill>
                <a:latin typeface="Arial"/>
                <a:ea typeface="Arial"/>
                <a:cs typeface="Arial"/>
                <a:sym typeface="Arial"/>
              </a:rPr>
              <a:t>e dio a las FFSS un gran </a:t>
            </a:r>
            <a:r>
              <a:rPr b="1" i="0" lang="es-ES" sz="2800" u="none" cap="none" strike="noStrike">
                <a:solidFill>
                  <a:srgbClr val="073E87"/>
                </a:solidFill>
                <a:latin typeface="Arial"/>
                <a:ea typeface="Arial"/>
                <a:cs typeface="Arial"/>
                <a:sym typeface="Arial"/>
              </a:rPr>
              <a:t>margen de discrecionalidad </a:t>
            </a:r>
            <a:r>
              <a:rPr i="0" lang="es-ES" sz="2800" u="none" cap="none" strike="noStrike">
                <a:solidFill>
                  <a:srgbClr val="073E87"/>
                </a:solidFill>
                <a:latin typeface="Arial"/>
                <a:ea typeface="Arial"/>
                <a:cs typeface="Arial"/>
                <a:sym typeface="Arial"/>
              </a:rPr>
              <a:t>para </a:t>
            </a:r>
            <a:r>
              <a:rPr b="1" i="0" lang="es-ES" sz="2800" u="none" cap="none" strike="noStrike">
                <a:solidFill>
                  <a:srgbClr val="073E87"/>
                </a:solidFill>
                <a:latin typeface="Arial"/>
                <a:ea typeface="Arial"/>
                <a:cs typeface="Arial"/>
                <a:sym typeface="Arial"/>
              </a:rPr>
              <a:t>regular el territorio</a:t>
            </a:r>
            <a:r>
              <a:rPr b="1" lang="es-ES" sz="2800">
                <a:solidFill>
                  <a:srgbClr val="073E87"/>
                </a:solidFill>
                <a:latin typeface="Arial"/>
                <a:ea typeface="Arial"/>
                <a:cs typeface="Arial"/>
                <a:sym typeface="Arial"/>
              </a:rPr>
              <a:t> y atender conflictos más allá del delito.</a:t>
            </a:r>
            <a:endParaRPr>
              <a:latin typeface="Arial"/>
              <a:ea typeface="Arial"/>
              <a:cs typeface="Arial"/>
              <a:sym typeface="Arial"/>
            </a:endParaRPr>
          </a:p>
          <a:p>
            <a:pPr indent="-260984" lvl="0" marL="274320" marR="0" rtl="0" algn="ctr">
              <a:lnSpc>
                <a:spcPct val="150000"/>
              </a:lnSpc>
              <a:spcBef>
                <a:spcPts val="434"/>
              </a:spcBef>
              <a:spcAft>
                <a:spcPts val="0"/>
              </a:spcAft>
              <a:buClr>
                <a:srgbClr val="31B6FD"/>
              </a:buClr>
              <a:buSzPct val="100000"/>
              <a:buFont typeface="Noto Sans Symbols"/>
              <a:buChar char="*"/>
            </a:pPr>
            <a:r>
              <a:rPr b="1" lang="es-ES" sz="2800">
                <a:solidFill>
                  <a:srgbClr val="073E87"/>
                </a:solidFill>
                <a:latin typeface="Arial"/>
                <a:ea typeface="Arial"/>
                <a:cs typeface="Arial"/>
                <a:sym typeface="Arial"/>
              </a:rPr>
              <a:t>Así, l</a:t>
            </a:r>
            <a:r>
              <a:rPr b="1" i="0" lang="es-ES" sz="2800" u="none" cap="none" strike="noStrike">
                <a:solidFill>
                  <a:srgbClr val="073E87"/>
                </a:solidFill>
                <a:latin typeface="Arial"/>
                <a:ea typeface="Arial"/>
                <a:cs typeface="Arial"/>
                <a:sym typeface="Arial"/>
              </a:rPr>
              <a:t>os conflictos que en sus causas y expresiones no violentas eran </a:t>
            </a:r>
            <a:r>
              <a:rPr i="0" lang="es-ES" sz="2800" u="none" cap="none" strike="noStrike">
                <a:solidFill>
                  <a:srgbClr val="073E87"/>
                </a:solidFill>
                <a:latin typeface="Arial"/>
                <a:ea typeface="Arial"/>
                <a:cs typeface="Arial"/>
                <a:sym typeface="Arial"/>
              </a:rPr>
              <a:t>abordados por </a:t>
            </a:r>
            <a:r>
              <a:rPr b="1" i="0" lang="es-ES" sz="2800" u="none" cap="none" strike="noStrike">
                <a:solidFill>
                  <a:srgbClr val="073E87"/>
                </a:solidFill>
                <a:latin typeface="Arial"/>
                <a:ea typeface="Arial"/>
                <a:cs typeface="Arial"/>
                <a:sym typeface="Arial"/>
              </a:rPr>
              <a:t>Agencias Sociales,</a:t>
            </a:r>
            <a:r>
              <a:rPr i="0" lang="es-ES" sz="2800" u="none" cap="none" strike="noStrike">
                <a:solidFill>
                  <a:srgbClr val="073E87"/>
                </a:solidFill>
                <a:latin typeface="Arial"/>
                <a:ea typeface="Arial"/>
                <a:cs typeface="Arial"/>
                <a:sym typeface="Arial"/>
              </a:rPr>
              <a:t> </a:t>
            </a:r>
            <a:r>
              <a:rPr lang="es-ES" sz="2800">
                <a:solidFill>
                  <a:srgbClr val="073E87"/>
                </a:solidFill>
                <a:latin typeface="Arial"/>
                <a:ea typeface="Arial"/>
                <a:cs typeface="Arial"/>
                <a:sym typeface="Arial"/>
              </a:rPr>
              <a:t>pasaron a ser abordados en sus</a:t>
            </a:r>
            <a:r>
              <a:rPr i="0" lang="es-ES" sz="2800" u="none" cap="none" strike="noStrike">
                <a:solidFill>
                  <a:srgbClr val="073E87"/>
                </a:solidFill>
                <a:latin typeface="Arial"/>
                <a:ea typeface="Arial"/>
                <a:cs typeface="Arial"/>
                <a:sym typeface="Arial"/>
              </a:rPr>
              <a:t> </a:t>
            </a:r>
            <a:r>
              <a:rPr b="1" i="0" lang="es-ES" sz="2800" u="none" cap="none" strike="noStrike">
                <a:solidFill>
                  <a:srgbClr val="073E87"/>
                </a:solidFill>
                <a:latin typeface="Arial"/>
                <a:ea typeface="Arial"/>
                <a:cs typeface="Arial"/>
                <a:sym typeface="Arial"/>
              </a:rPr>
              <a:t>consecuencias y expresiones violentas </a:t>
            </a:r>
            <a:r>
              <a:rPr i="0" lang="es-ES" sz="2800" u="none" cap="none" strike="noStrike">
                <a:solidFill>
                  <a:srgbClr val="073E87"/>
                </a:solidFill>
                <a:latin typeface="Arial"/>
                <a:ea typeface="Arial"/>
                <a:cs typeface="Arial"/>
                <a:sym typeface="Arial"/>
              </a:rPr>
              <a:t>por Agencias </a:t>
            </a:r>
            <a:r>
              <a:rPr lang="es-ES" sz="2800">
                <a:solidFill>
                  <a:srgbClr val="073E87"/>
                </a:solidFill>
                <a:latin typeface="Arial"/>
                <a:ea typeface="Arial"/>
                <a:cs typeface="Arial"/>
                <a:sym typeface="Arial"/>
              </a:rPr>
              <a:t>de seguridad</a:t>
            </a:r>
            <a:r>
              <a:rPr i="0" lang="es-ES" sz="2800" u="none" cap="none" strike="noStrike">
                <a:solidFill>
                  <a:srgbClr val="073E87"/>
                </a:solidFill>
                <a:latin typeface="Arial"/>
                <a:ea typeface="Arial"/>
                <a:cs typeface="Arial"/>
                <a:sym typeface="Arial"/>
              </a:rPr>
              <a:t>.</a:t>
            </a:r>
            <a:endParaRPr sz="2800">
              <a:latin typeface="Arial"/>
              <a:ea typeface="Arial"/>
              <a:cs typeface="Arial"/>
              <a:sym typeface="Arial"/>
            </a:endParaRPr>
          </a:p>
          <a:p>
            <a:pPr indent="-260984" lvl="0" marL="274320" rtl="0" algn="ctr">
              <a:lnSpc>
                <a:spcPct val="150000"/>
              </a:lnSpc>
              <a:spcBef>
                <a:spcPts val="434"/>
              </a:spcBef>
              <a:spcAft>
                <a:spcPts val="0"/>
              </a:spcAft>
              <a:buSzPct val="100000"/>
              <a:buChar char="*"/>
            </a:pPr>
            <a:r>
              <a:rPr b="1" lang="es-ES" sz="2800">
                <a:latin typeface="Arial"/>
                <a:ea typeface="Arial"/>
                <a:cs typeface="Arial"/>
                <a:sym typeface="Arial"/>
              </a:rPr>
              <a:t>Codificación clave Punitiva de conflictos sociales</a:t>
            </a:r>
            <a:r>
              <a:rPr lang="es-ES" sz="2800">
                <a:latin typeface="Arial"/>
                <a:ea typeface="Arial"/>
                <a:cs typeface="Arial"/>
                <a:sym typeface="Arial"/>
              </a:rPr>
              <a:t>.</a:t>
            </a:r>
            <a:endParaRPr>
              <a:latin typeface="Arial"/>
              <a:ea typeface="Arial"/>
              <a:cs typeface="Arial"/>
              <a:sym typeface="Arial"/>
            </a:endParaRPr>
          </a:p>
          <a:p>
            <a:pPr indent="-260984" lvl="0" marL="274320" rtl="0" algn="ctr">
              <a:lnSpc>
                <a:spcPct val="150000"/>
              </a:lnSpc>
              <a:spcBef>
                <a:spcPts val="434"/>
              </a:spcBef>
              <a:spcAft>
                <a:spcPts val="0"/>
              </a:spcAft>
              <a:buSzPct val="100000"/>
              <a:buChar char="*"/>
            </a:pPr>
            <a:r>
              <a:rPr lang="es-ES" sz="2800">
                <a:latin typeface="Arial"/>
                <a:ea typeface="Arial"/>
                <a:cs typeface="Arial"/>
                <a:sym typeface="Arial"/>
              </a:rPr>
              <a:t>Única respuesta: </a:t>
            </a:r>
            <a:r>
              <a:rPr b="1" lang="es-ES" sz="2800">
                <a:latin typeface="Arial"/>
                <a:ea typeface="Arial"/>
                <a:cs typeface="Arial"/>
                <a:sym typeface="Arial"/>
              </a:rPr>
              <a:t>uso de la fuerza</a:t>
            </a:r>
            <a:r>
              <a:rPr lang="es-ES" sz="2800">
                <a:latin typeface="Arial"/>
                <a:ea typeface="Arial"/>
                <a:cs typeface="Arial"/>
                <a:sym typeface="Arial"/>
              </a:rPr>
              <a:t>.</a:t>
            </a:r>
            <a:endParaRPr>
              <a:latin typeface="Arial"/>
              <a:ea typeface="Arial"/>
              <a:cs typeface="Arial"/>
              <a:sym typeface="Arial"/>
            </a:endParaRPr>
          </a:p>
          <a:p>
            <a:pPr indent="-156210" lvl="0" marL="274320" rtl="0" algn="just">
              <a:spcBef>
                <a:spcPts val="372"/>
              </a:spcBef>
              <a:spcAft>
                <a:spcPts val="0"/>
              </a:spcAft>
              <a:buSzPct val="100000"/>
              <a:buNone/>
            </a:pPr>
            <a:r>
              <a:t/>
            </a:r>
            <a:endParaRPr/>
          </a:p>
        </p:txBody>
      </p:sp>
      <p:sp>
        <p:nvSpPr>
          <p:cNvPr id="179" name="Google Shape;179;p6"/>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3200"/>
              <a:buFont typeface="Candara"/>
              <a:buNone/>
            </a:pPr>
            <a:r>
              <a:rPr b="1" lang="es-ES" sz="3200"/>
              <a:t>CONTEXTO HISTÓRICO (83´-90´)</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rma de onda">
  <a:themeElements>
    <a:clrScheme name="Forma de onda">
      <a:dk1>
        <a:srgbClr val="000000"/>
      </a:dk1>
      <a:lt1>
        <a:srgbClr val="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2021-05-10T14:36:22Z</dcterms:created>
  <dc:creator>Ariel Rodrigo LARROUDE</dc:creator>
</cp:coreProperties>
</file>